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handoutMasterIdLst>
    <p:handoutMasterId r:id="rId19"/>
  </p:handoutMasterIdLst>
  <p:sldIdLst>
    <p:sldId id="823" r:id="rId5"/>
    <p:sldId id="1287" r:id="rId6"/>
    <p:sldId id="1297" r:id="rId7"/>
    <p:sldId id="1323" r:id="rId8"/>
    <p:sldId id="1298" r:id="rId9"/>
    <p:sldId id="1317" r:id="rId10"/>
    <p:sldId id="1302" r:id="rId11"/>
    <p:sldId id="1309" r:id="rId12"/>
    <p:sldId id="1303" r:id="rId13"/>
    <p:sldId id="1310" r:id="rId14"/>
    <p:sldId id="294" r:id="rId15"/>
    <p:sldId id="290" r:id="rId16"/>
    <p:sldId id="291" r:id="rId17"/>
  </p:sldIdLst>
  <p:sldSz cx="12192000" cy="6858000"/>
  <p:notesSz cx="7010400" cy="9223375"/>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76250" indent="1588" algn="l" rtl="0" eaLnBrk="0" fontAlgn="base" hangingPunct="0">
      <a:spcBef>
        <a:spcPct val="0"/>
      </a:spcBef>
      <a:spcAft>
        <a:spcPct val="0"/>
      </a:spcAft>
      <a:defRPr kern="1200">
        <a:solidFill>
          <a:schemeClr val="tx1"/>
        </a:solidFill>
        <a:latin typeface="Arial" charset="0"/>
        <a:ea typeface="+mn-ea"/>
        <a:cs typeface="+mn-cs"/>
      </a:defRPr>
    </a:lvl2pPr>
    <a:lvl3pPr marL="955675" indent="1588" algn="l" rtl="0" eaLnBrk="0" fontAlgn="base" hangingPunct="0">
      <a:spcBef>
        <a:spcPct val="0"/>
      </a:spcBef>
      <a:spcAft>
        <a:spcPct val="0"/>
      </a:spcAft>
      <a:defRPr kern="1200">
        <a:solidFill>
          <a:schemeClr val="tx1"/>
        </a:solidFill>
        <a:latin typeface="Arial" charset="0"/>
        <a:ea typeface="+mn-ea"/>
        <a:cs typeface="+mn-cs"/>
      </a:defRPr>
    </a:lvl3pPr>
    <a:lvl4pPr marL="1435100" indent="1588" algn="l" rtl="0" eaLnBrk="0" fontAlgn="base" hangingPunct="0">
      <a:spcBef>
        <a:spcPct val="0"/>
      </a:spcBef>
      <a:spcAft>
        <a:spcPct val="0"/>
      </a:spcAft>
      <a:defRPr kern="1200">
        <a:solidFill>
          <a:schemeClr val="tx1"/>
        </a:solidFill>
        <a:latin typeface="Arial" charset="0"/>
        <a:ea typeface="+mn-ea"/>
        <a:cs typeface="+mn-cs"/>
      </a:defRPr>
    </a:lvl4pPr>
    <a:lvl5pPr marL="1912938" indent="1588"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50">
          <p15:clr>
            <a:srgbClr val="A4A3A4"/>
          </p15:clr>
        </p15:guide>
        <p15:guide id="2" pos="2166">
          <p15:clr>
            <a:srgbClr val="A4A3A4"/>
          </p15:clr>
        </p15:guide>
        <p15:guide id="3" orient="horz" pos="2905">
          <p15:clr>
            <a:srgbClr val="A4A3A4"/>
          </p15:clr>
        </p15:guide>
        <p15:guide id="4"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erwise Inc" initials="SI"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27A32"/>
    <a:srgbClr val="8A8700"/>
    <a:srgbClr val="E65D00"/>
    <a:srgbClr val="B08200"/>
    <a:srgbClr val="DE5A00"/>
    <a:srgbClr val="333399"/>
    <a:srgbClr val="3333CC"/>
    <a:srgbClr val="000099"/>
    <a:srgbClr val="FF5050"/>
    <a:srgbClr val="FA6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F27B8E-D074-4D90-9015-7055BD7DC55D}" v="13" dt="2018-09-04T16:39:32.1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338" autoAdjust="0"/>
    <p:restoredTop sz="95033" autoAdjust="0"/>
  </p:normalViewPr>
  <p:slideViewPr>
    <p:cSldViewPr>
      <p:cViewPr varScale="1">
        <p:scale>
          <a:sx n="101" d="100"/>
          <a:sy n="101" d="100"/>
        </p:scale>
        <p:origin x="96" y="132"/>
      </p:cViewPr>
      <p:guideLst>
        <p:guide orient="horz" pos="2160"/>
        <p:guide pos="3840"/>
      </p:guideLst>
    </p:cSldViewPr>
  </p:slideViewPr>
  <p:outlineViewPr>
    <p:cViewPr>
      <p:scale>
        <a:sx n="33" d="100"/>
        <a:sy n="33" d="100"/>
      </p:scale>
      <p:origin x="0" y="0"/>
    </p:cViewPr>
  </p:outlineViewPr>
  <p:notesTextViewPr>
    <p:cViewPr>
      <p:scale>
        <a:sx n="20" d="100"/>
        <a:sy n="20" d="100"/>
      </p:scale>
      <p:origin x="0" y="0"/>
    </p:cViewPr>
  </p:notesTextViewPr>
  <p:sorterViewPr>
    <p:cViewPr>
      <p:scale>
        <a:sx n="100" d="100"/>
        <a:sy n="100" d="100"/>
      </p:scale>
      <p:origin x="0" y="0"/>
    </p:cViewPr>
  </p:sorterViewPr>
  <p:notesViewPr>
    <p:cSldViewPr>
      <p:cViewPr varScale="1">
        <p:scale>
          <a:sx n="62" d="100"/>
          <a:sy n="62" d="100"/>
        </p:scale>
        <p:origin x="3197" y="58"/>
      </p:cViewPr>
      <p:guideLst>
        <p:guide orient="horz" pos="3150"/>
        <p:guide pos="2166"/>
        <p:guide orient="horz" pos="2905"/>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prakash Masina" userId="76e87af2-04f3-4d23-8a8e-bd03d1c42efd" providerId="ADAL" clId="{DC3D047B-72A7-4956-8AE9-49B357AB5139}"/>
    <pc:docChg chg="undo redo custSel addSld delSld modSld sldOrd delMainMaster">
      <pc:chgData name="Ramprakash Masina" userId="76e87af2-04f3-4d23-8a8e-bd03d1c42efd" providerId="ADAL" clId="{DC3D047B-72A7-4956-8AE9-49B357AB5139}" dt="2018-08-22T16:31:37.119" v="18538" actId="1076"/>
      <pc:docMkLst>
        <pc:docMk/>
      </pc:docMkLst>
    </pc:docChg>
  </pc:docChgLst>
  <pc:docChgLst>
    <pc:chgData name="Ramprakash Masina" userId="76e87af2-04f3-4d23-8a8e-bd03d1c42efd" providerId="ADAL" clId="{0BB7EE31-1DF3-49C7-A6BF-F03741FFAE2B}"/>
    <pc:docChg chg="undo redo custSel addSld delSld modSld">
      <pc:chgData name="Ramprakash Masina" userId="76e87af2-04f3-4d23-8a8e-bd03d1c42efd" providerId="ADAL" clId="{0BB7EE31-1DF3-49C7-A6BF-F03741FFAE2B}" dt="2018-08-25T04:44:02.901" v="3406" actId="478"/>
      <pc:docMkLst>
        <pc:docMk/>
      </pc:docMkLst>
    </pc:docChg>
  </pc:docChgLst>
  <pc:docChgLst>
    <pc:chgData name="Ramprakash Masina" userId="76e87af2-04f3-4d23-8a8e-bd03d1c42efd" providerId="ADAL" clId="{81F27B8E-D074-4D90-9015-7055BD7DC55D}"/>
    <pc:docChg chg="modSld">
      <pc:chgData name="Ramprakash Masina" userId="76e87af2-04f3-4d23-8a8e-bd03d1c42efd" providerId="ADAL" clId="{81F27B8E-D074-4D90-9015-7055BD7DC55D}" dt="2018-09-04T16:39:32.109" v="12" actId="20577"/>
      <pc:docMkLst>
        <pc:docMk/>
      </pc:docMkLst>
      <pc:sldChg chg="modSp">
        <pc:chgData name="Ramprakash Masina" userId="76e87af2-04f3-4d23-8a8e-bd03d1c42efd" providerId="ADAL" clId="{81F27B8E-D074-4D90-9015-7055BD7DC55D}" dt="2018-09-04T16:39:32.109" v="12" actId="20577"/>
        <pc:sldMkLst>
          <pc:docMk/>
          <pc:sldMk cId="1488209383" sldId="1323"/>
        </pc:sldMkLst>
        <pc:spChg chg="mod">
          <ac:chgData name="Ramprakash Masina" userId="76e87af2-04f3-4d23-8a8e-bd03d1c42efd" providerId="ADAL" clId="{81F27B8E-D074-4D90-9015-7055BD7DC55D}" dt="2018-09-04T16:39:32.109" v="12" actId="20577"/>
          <ac:spMkLst>
            <pc:docMk/>
            <pc:sldMk cId="1488209383" sldId="1323"/>
            <ac:spMk id="114" creationId="{894C2C94-23C8-430C-A361-4ECB6ABE7DBF}"/>
          </ac:spMkLst>
        </pc:spChg>
      </pc:sldChg>
    </pc:docChg>
  </pc:docChgLst>
  <pc:docChgLst>
    <pc:chgData name="Ramprakash Masina" userId="76e87af2-04f3-4d23-8a8e-bd03d1c42efd" providerId="ADAL" clId="{1B918A1D-A271-4053-951E-A852E1F57F04}"/>
    <pc:docChg chg="undo custSel addSld delSld modSld sldOrd">
      <pc:chgData name="Ramprakash Masina" userId="76e87af2-04f3-4d23-8a8e-bd03d1c42efd" providerId="ADAL" clId="{1B918A1D-A271-4053-951E-A852E1F57F04}" dt="2018-08-20T15:59:21.258" v="29078" actId="20577"/>
      <pc:docMkLst>
        <pc:docMk/>
      </pc:docMkLst>
      <pc:sldChg chg="modSp">
        <pc:chgData name="Ramprakash Masina" userId="76e87af2-04f3-4d23-8a8e-bd03d1c42efd" providerId="ADAL" clId="{1B918A1D-A271-4053-951E-A852E1F57F04}" dt="2018-08-16T03:33:02.158" v="25436" actId="20577"/>
        <pc:sldMkLst>
          <pc:docMk/>
          <pc:sldMk cId="2969512112" sldId="823"/>
        </pc:sldMkLst>
        <pc:spChg chg="mod">
          <ac:chgData name="Ramprakash Masina" userId="76e87af2-04f3-4d23-8a8e-bd03d1c42efd" providerId="ADAL" clId="{1B918A1D-A271-4053-951E-A852E1F57F04}" dt="2018-08-16T03:33:02.158" v="25436" actId="20577"/>
          <ac:spMkLst>
            <pc:docMk/>
            <pc:sldMk cId="2969512112" sldId="823"/>
            <ac:spMk id="12" creationId="{EF3763D7-E162-4873-A59B-4FC642837CB4}"/>
          </ac:spMkLst>
        </pc:spChg>
      </pc:sldChg>
    </pc:docChg>
  </pc:docChgLst>
  <pc:docChgLst>
    <pc:chgData name="Ramprakash Masina" userId="76e87af2-04f3-4d23-8a8e-bd03d1c42efd" providerId="ADAL" clId="{C09811DB-9050-4D50-B664-9E16FC44AB26}"/>
    <pc:docChg chg="modSld sldOrd">
      <pc:chgData name="Ramprakash Masina" userId="76e87af2-04f3-4d23-8a8e-bd03d1c42efd" providerId="ADAL" clId="{C09811DB-9050-4D50-B664-9E16FC44AB26}" dt="2018-08-15T06:19:54.785" v="1"/>
      <pc:docMkLst>
        <pc:docMk/>
      </pc:docMkLst>
    </pc:docChg>
  </pc:docChgLst>
  <pc:docChgLst>
    <pc:chgData name="Sivakoumar Arumugam" userId="0e296c77-7b63-4ef3-b49a-a49ee0493289" providerId="ADAL" clId="{FA5B5085-76CB-465A-8970-0AA43B41119C}"/>
    <pc:docChg chg="undo custSel addSld delSld modSld sldOrd">
      <pc:chgData name="Sivakoumar Arumugam" userId="0e296c77-7b63-4ef3-b49a-a49ee0493289" providerId="ADAL" clId="{FA5B5085-76CB-465A-8970-0AA43B41119C}" dt="2018-08-30T15:06:48.410" v="330" actId="20577"/>
      <pc:docMkLst>
        <pc:docMk/>
      </pc:docMkLst>
      <pc:sldChg chg="modSp">
        <pc:chgData name="Sivakoumar Arumugam" userId="0e296c77-7b63-4ef3-b49a-a49ee0493289" providerId="ADAL" clId="{FA5B5085-76CB-465A-8970-0AA43B41119C}" dt="2018-08-29T18:04:55.042" v="25" actId="6549"/>
        <pc:sldMkLst>
          <pc:docMk/>
          <pc:sldMk cId="4179348098" sldId="1287"/>
        </pc:sldMkLst>
        <pc:spChg chg="mod">
          <ac:chgData name="Sivakoumar Arumugam" userId="0e296c77-7b63-4ef3-b49a-a49ee0493289" providerId="ADAL" clId="{FA5B5085-76CB-465A-8970-0AA43B41119C}" dt="2018-08-29T18:04:55.042" v="25" actId="6549"/>
          <ac:spMkLst>
            <pc:docMk/>
            <pc:sldMk cId="4179348098" sldId="1287"/>
            <ac:spMk id="7" creationId="{00000000-0000-0000-0000-000000000000}"/>
          </ac:spMkLst>
        </pc:spChg>
      </pc:sldChg>
      <pc:sldChg chg="modSp">
        <pc:chgData name="Sivakoumar Arumugam" userId="0e296c77-7b63-4ef3-b49a-a49ee0493289" providerId="ADAL" clId="{FA5B5085-76CB-465A-8970-0AA43B41119C}" dt="2018-08-29T18:05:11.659" v="30"/>
        <pc:sldMkLst>
          <pc:docMk/>
          <pc:sldMk cId="758778513" sldId="1297"/>
        </pc:sldMkLst>
        <pc:spChg chg="mod">
          <ac:chgData name="Sivakoumar Arumugam" userId="0e296c77-7b63-4ef3-b49a-a49ee0493289" providerId="ADAL" clId="{FA5B5085-76CB-465A-8970-0AA43B41119C}" dt="2018-08-29T18:05:11.659" v="30"/>
          <ac:spMkLst>
            <pc:docMk/>
            <pc:sldMk cId="758778513" sldId="1297"/>
            <ac:spMk id="8" creationId="{00000000-0000-0000-0000-000000000000}"/>
          </ac:spMkLst>
        </pc:spChg>
      </pc:sldChg>
      <pc:sldChg chg="modSp ord">
        <pc:chgData name="Sivakoumar Arumugam" userId="0e296c77-7b63-4ef3-b49a-a49ee0493289" providerId="ADAL" clId="{FA5B5085-76CB-465A-8970-0AA43B41119C}" dt="2018-08-29T18:05:28.177" v="31"/>
        <pc:sldMkLst>
          <pc:docMk/>
          <pc:sldMk cId="3176822902" sldId="1298"/>
        </pc:sldMkLst>
        <pc:spChg chg="mod">
          <ac:chgData name="Sivakoumar Arumugam" userId="0e296c77-7b63-4ef3-b49a-a49ee0493289" providerId="ADAL" clId="{FA5B5085-76CB-465A-8970-0AA43B41119C}" dt="2018-08-29T18:05:28.177" v="31"/>
          <ac:spMkLst>
            <pc:docMk/>
            <pc:sldMk cId="3176822902" sldId="1298"/>
            <ac:spMk id="8" creationId="{00000000-0000-0000-0000-000000000000}"/>
          </ac:spMkLst>
        </pc:spChg>
      </pc:sldChg>
      <pc:sldChg chg="delSp modSp">
        <pc:chgData name="Sivakoumar Arumugam" userId="0e296c77-7b63-4ef3-b49a-a49ee0493289" providerId="ADAL" clId="{FA5B5085-76CB-465A-8970-0AA43B41119C}" dt="2018-08-29T19:30:37.659" v="299" actId="1036"/>
        <pc:sldMkLst>
          <pc:docMk/>
          <pc:sldMk cId="4153261579" sldId="1302"/>
        </pc:sldMkLst>
        <pc:spChg chg="mod">
          <ac:chgData name="Sivakoumar Arumugam" userId="0e296c77-7b63-4ef3-b49a-a49ee0493289" providerId="ADAL" clId="{FA5B5085-76CB-465A-8970-0AA43B41119C}" dt="2018-08-29T18:14:14.047" v="102" actId="20577"/>
          <ac:spMkLst>
            <pc:docMk/>
            <pc:sldMk cId="4153261579" sldId="1302"/>
            <ac:spMk id="3" creationId="{00000000-0000-0000-0000-000000000000}"/>
          </ac:spMkLst>
        </pc:spChg>
        <pc:spChg chg="del mod">
          <ac:chgData name="Sivakoumar Arumugam" userId="0e296c77-7b63-4ef3-b49a-a49ee0493289" providerId="ADAL" clId="{FA5B5085-76CB-465A-8970-0AA43B41119C}" dt="2018-08-29T18:15:05.172" v="111" actId="478"/>
          <ac:spMkLst>
            <pc:docMk/>
            <pc:sldMk cId="4153261579" sldId="1302"/>
            <ac:spMk id="6" creationId="{E9823940-2F0B-476C-9AF2-3B75CEAAA6F4}"/>
          </ac:spMkLst>
        </pc:spChg>
        <pc:graphicFrameChg chg="mod modGraphic">
          <ac:chgData name="Sivakoumar Arumugam" userId="0e296c77-7b63-4ef3-b49a-a49ee0493289" providerId="ADAL" clId="{FA5B5085-76CB-465A-8970-0AA43B41119C}" dt="2018-08-29T19:30:37.659" v="299" actId="1036"/>
          <ac:graphicFrameMkLst>
            <pc:docMk/>
            <pc:sldMk cId="4153261579" sldId="1302"/>
            <ac:graphicFrameMk id="14" creationId="{A59F27CC-8FA3-4053-B9F7-BCE83F6082D2}"/>
          </ac:graphicFrameMkLst>
        </pc:graphicFrameChg>
      </pc:sldChg>
      <pc:sldChg chg="delSp modSp">
        <pc:chgData name="Sivakoumar Arumugam" userId="0e296c77-7b63-4ef3-b49a-a49ee0493289" providerId="ADAL" clId="{FA5B5085-76CB-465A-8970-0AA43B41119C}" dt="2018-08-29T19:13:20.477" v="294" actId="6549"/>
        <pc:sldMkLst>
          <pc:docMk/>
          <pc:sldMk cId="923440544" sldId="1303"/>
        </pc:sldMkLst>
        <pc:spChg chg="mod">
          <ac:chgData name="Sivakoumar Arumugam" userId="0e296c77-7b63-4ef3-b49a-a49ee0493289" providerId="ADAL" clId="{FA5B5085-76CB-465A-8970-0AA43B41119C}" dt="2018-08-29T18:14:25.687" v="104"/>
          <ac:spMkLst>
            <pc:docMk/>
            <pc:sldMk cId="923440544" sldId="1303"/>
            <ac:spMk id="3" creationId="{00000000-0000-0000-0000-000000000000}"/>
          </ac:spMkLst>
        </pc:spChg>
        <pc:spChg chg="del mod">
          <ac:chgData name="Sivakoumar Arumugam" userId="0e296c77-7b63-4ef3-b49a-a49ee0493289" providerId="ADAL" clId="{FA5B5085-76CB-465A-8970-0AA43B41119C}" dt="2018-08-29T18:16:42.033" v="128" actId="478"/>
          <ac:spMkLst>
            <pc:docMk/>
            <pc:sldMk cId="923440544" sldId="1303"/>
            <ac:spMk id="6" creationId="{E9823940-2F0B-476C-9AF2-3B75CEAAA6F4}"/>
          </ac:spMkLst>
        </pc:spChg>
        <pc:graphicFrameChg chg="mod modGraphic">
          <ac:chgData name="Sivakoumar Arumugam" userId="0e296c77-7b63-4ef3-b49a-a49ee0493289" providerId="ADAL" clId="{FA5B5085-76CB-465A-8970-0AA43B41119C}" dt="2018-08-29T19:13:20.477" v="294" actId="6549"/>
          <ac:graphicFrameMkLst>
            <pc:docMk/>
            <pc:sldMk cId="923440544" sldId="1303"/>
            <ac:graphicFrameMk id="14" creationId="{A59F27CC-8FA3-4053-B9F7-BCE83F6082D2}"/>
          </ac:graphicFrameMkLst>
        </pc:graphicFrameChg>
      </pc:sldChg>
      <pc:sldChg chg="addSp delSp modSp">
        <pc:chgData name="Sivakoumar Arumugam" userId="0e296c77-7b63-4ef3-b49a-a49ee0493289" providerId="ADAL" clId="{FA5B5085-76CB-465A-8970-0AA43B41119C}" dt="2018-08-29T19:13:02.275" v="292" actId="6549"/>
        <pc:sldMkLst>
          <pc:docMk/>
          <pc:sldMk cId="3180663838" sldId="1309"/>
        </pc:sldMkLst>
        <pc:spChg chg="mod">
          <ac:chgData name="Sivakoumar Arumugam" userId="0e296c77-7b63-4ef3-b49a-a49ee0493289" providerId="ADAL" clId="{FA5B5085-76CB-465A-8970-0AA43B41119C}" dt="2018-08-29T18:14:21.873" v="103"/>
          <ac:spMkLst>
            <pc:docMk/>
            <pc:sldMk cId="3180663838" sldId="1309"/>
            <ac:spMk id="3" creationId="{00000000-0000-0000-0000-000000000000}"/>
          </ac:spMkLst>
        </pc:spChg>
        <pc:spChg chg="add del">
          <ac:chgData name="Sivakoumar Arumugam" userId="0e296c77-7b63-4ef3-b49a-a49ee0493289" providerId="ADAL" clId="{FA5B5085-76CB-465A-8970-0AA43B41119C}" dt="2018-08-29T18:15:40.948" v="117"/>
          <ac:spMkLst>
            <pc:docMk/>
            <pc:sldMk cId="3180663838" sldId="1309"/>
            <ac:spMk id="4" creationId="{9C50A578-C2F1-4D07-92D2-171C68AC2AFD}"/>
          </ac:spMkLst>
        </pc:spChg>
        <pc:spChg chg="del mod">
          <ac:chgData name="Sivakoumar Arumugam" userId="0e296c77-7b63-4ef3-b49a-a49ee0493289" providerId="ADAL" clId="{FA5B5085-76CB-465A-8970-0AA43B41119C}" dt="2018-08-29T18:16:02.275" v="121" actId="478"/>
          <ac:spMkLst>
            <pc:docMk/>
            <pc:sldMk cId="3180663838" sldId="1309"/>
            <ac:spMk id="15" creationId="{1B0B90A6-0937-4071-81FF-13DC91C58567}"/>
          </ac:spMkLst>
        </pc:spChg>
        <pc:graphicFrameChg chg="mod modGraphic">
          <ac:chgData name="Sivakoumar Arumugam" userId="0e296c77-7b63-4ef3-b49a-a49ee0493289" providerId="ADAL" clId="{FA5B5085-76CB-465A-8970-0AA43B41119C}" dt="2018-08-29T19:13:02.275" v="292" actId="6549"/>
          <ac:graphicFrameMkLst>
            <pc:docMk/>
            <pc:sldMk cId="3180663838" sldId="1309"/>
            <ac:graphicFrameMk id="17" creationId="{32A159C8-990C-4A33-89DC-9145FA086FB6}"/>
          </ac:graphicFrameMkLst>
        </pc:graphicFrameChg>
      </pc:sldChg>
      <pc:sldChg chg="delSp modSp">
        <pc:chgData name="Sivakoumar Arumugam" userId="0e296c77-7b63-4ef3-b49a-a49ee0493289" providerId="ADAL" clId="{FA5B5085-76CB-465A-8970-0AA43B41119C}" dt="2018-08-29T19:13:27.683" v="295" actId="20577"/>
        <pc:sldMkLst>
          <pc:docMk/>
          <pc:sldMk cId="516450034" sldId="1310"/>
        </pc:sldMkLst>
        <pc:spChg chg="mod">
          <ac:chgData name="Sivakoumar Arumugam" userId="0e296c77-7b63-4ef3-b49a-a49ee0493289" providerId="ADAL" clId="{FA5B5085-76CB-465A-8970-0AA43B41119C}" dt="2018-08-29T18:14:30.154" v="105"/>
          <ac:spMkLst>
            <pc:docMk/>
            <pc:sldMk cId="516450034" sldId="1310"/>
            <ac:spMk id="3" creationId="{00000000-0000-0000-0000-000000000000}"/>
          </ac:spMkLst>
        </pc:spChg>
        <pc:spChg chg="del mod">
          <ac:chgData name="Sivakoumar Arumugam" userId="0e296c77-7b63-4ef3-b49a-a49ee0493289" providerId="ADAL" clId="{FA5B5085-76CB-465A-8970-0AA43B41119C}" dt="2018-08-29T18:17:07.297" v="134" actId="478"/>
          <ac:spMkLst>
            <pc:docMk/>
            <pc:sldMk cId="516450034" sldId="1310"/>
            <ac:spMk id="7" creationId="{E2DC7204-76E2-4149-9057-3DF54B01EEB4}"/>
          </ac:spMkLst>
        </pc:spChg>
        <pc:graphicFrameChg chg="mod modGraphic">
          <ac:chgData name="Sivakoumar Arumugam" userId="0e296c77-7b63-4ef3-b49a-a49ee0493289" providerId="ADAL" clId="{FA5B5085-76CB-465A-8970-0AA43B41119C}" dt="2018-08-29T19:13:27.683" v="295" actId="20577"/>
          <ac:graphicFrameMkLst>
            <pc:docMk/>
            <pc:sldMk cId="516450034" sldId="1310"/>
            <ac:graphicFrameMk id="8" creationId="{C7AA0B8B-36DE-457F-9F71-04D7EE8E8DF1}"/>
          </ac:graphicFrameMkLst>
        </pc:graphicFrameChg>
      </pc:sldChg>
      <pc:sldChg chg="modSp ord">
        <pc:chgData name="Sivakoumar Arumugam" userId="0e296c77-7b63-4ef3-b49a-a49ee0493289" providerId="ADAL" clId="{FA5B5085-76CB-465A-8970-0AA43B41119C}" dt="2018-08-29T19:30:05.693" v="296"/>
        <pc:sldMkLst>
          <pc:docMk/>
          <pc:sldMk cId="2826398607" sldId="1317"/>
        </pc:sldMkLst>
        <pc:spChg chg="mod">
          <ac:chgData name="Sivakoumar Arumugam" userId="0e296c77-7b63-4ef3-b49a-a49ee0493289" providerId="ADAL" clId="{FA5B5085-76CB-465A-8970-0AA43B41119C}" dt="2018-08-29T18:07:11.216" v="93" actId="20577"/>
          <ac:spMkLst>
            <pc:docMk/>
            <pc:sldMk cId="2826398607" sldId="1317"/>
            <ac:spMk id="3" creationId="{00000000-0000-0000-0000-000000000000}"/>
          </ac:spMkLst>
        </pc:spChg>
      </pc:sldChg>
      <pc:sldChg chg="addSp delSp modSp add">
        <pc:chgData name="Sivakoumar Arumugam" userId="0e296c77-7b63-4ef3-b49a-a49ee0493289" providerId="ADAL" clId="{FA5B5085-76CB-465A-8970-0AA43B41119C}" dt="2018-08-30T15:06:48.410" v="330" actId="20577"/>
        <pc:sldMkLst>
          <pc:docMk/>
          <pc:sldMk cId="1488209383" sldId="1323"/>
        </pc:sldMkLst>
        <pc:spChg chg="mod">
          <ac:chgData name="Sivakoumar Arumugam" userId="0e296c77-7b63-4ef3-b49a-a49ee0493289" providerId="ADAL" clId="{FA5B5085-76CB-465A-8970-0AA43B41119C}" dt="2018-08-29T18:05:42.534" v="45" actId="20577"/>
          <ac:spMkLst>
            <pc:docMk/>
            <pc:sldMk cId="1488209383" sldId="1323"/>
            <ac:spMk id="3" creationId="{00000000-0000-0000-0000-000000000000}"/>
          </ac:spMkLst>
        </pc:spChg>
        <pc:spChg chg="mod">
          <ac:chgData name="Sivakoumar Arumugam" userId="0e296c77-7b63-4ef3-b49a-a49ee0493289" providerId="ADAL" clId="{FA5B5085-76CB-465A-8970-0AA43B41119C}" dt="2018-08-29T19:00:16.289" v="267" actId="207"/>
          <ac:spMkLst>
            <pc:docMk/>
            <pc:sldMk cId="1488209383" sldId="1323"/>
            <ac:spMk id="27" creationId="{F2F8A82F-D352-471F-A11B-F0A62D6FAEC0}"/>
          </ac:spMkLst>
        </pc:spChg>
        <pc:spChg chg="mod">
          <ac:chgData name="Sivakoumar Arumugam" userId="0e296c77-7b63-4ef3-b49a-a49ee0493289" providerId="ADAL" clId="{FA5B5085-76CB-465A-8970-0AA43B41119C}" dt="2018-08-29T18:56:01.364" v="259" actId="1036"/>
          <ac:spMkLst>
            <pc:docMk/>
            <pc:sldMk cId="1488209383" sldId="1323"/>
            <ac:spMk id="28" creationId="{8B71E571-1C10-4BED-8798-7FF9951CCD7A}"/>
          </ac:spMkLst>
        </pc:spChg>
        <pc:spChg chg="mod">
          <ac:chgData name="Sivakoumar Arumugam" userId="0e296c77-7b63-4ef3-b49a-a49ee0493289" providerId="ADAL" clId="{FA5B5085-76CB-465A-8970-0AA43B41119C}" dt="2018-08-29T19:00:37.901" v="268" actId="113"/>
          <ac:spMkLst>
            <pc:docMk/>
            <pc:sldMk cId="1488209383" sldId="1323"/>
            <ac:spMk id="29" creationId="{3EAE3850-A2FB-4285-9FBF-D4CA00A81957}"/>
          </ac:spMkLst>
        </pc:spChg>
        <pc:spChg chg="mod">
          <ac:chgData name="Sivakoumar Arumugam" userId="0e296c77-7b63-4ef3-b49a-a49ee0493289" providerId="ADAL" clId="{FA5B5085-76CB-465A-8970-0AA43B41119C}" dt="2018-08-29T19:00:16.289" v="267" actId="207"/>
          <ac:spMkLst>
            <pc:docMk/>
            <pc:sldMk cId="1488209383" sldId="1323"/>
            <ac:spMk id="31" creationId="{398B6FEA-8AB6-48CA-BC3C-A3CD5B49F5E2}"/>
          </ac:spMkLst>
        </pc:spChg>
        <pc:spChg chg="mod">
          <ac:chgData name="Sivakoumar Arumugam" userId="0e296c77-7b63-4ef3-b49a-a49ee0493289" providerId="ADAL" clId="{FA5B5085-76CB-465A-8970-0AA43B41119C}" dt="2018-08-29T19:00:16.289" v="267" actId="207"/>
          <ac:spMkLst>
            <pc:docMk/>
            <pc:sldMk cId="1488209383" sldId="1323"/>
            <ac:spMk id="32" creationId="{4D06D93A-8858-42F2-BB40-13F4ECBDB9E6}"/>
          </ac:spMkLst>
        </pc:spChg>
        <pc:spChg chg="mod">
          <ac:chgData name="Sivakoumar Arumugam" userId="0e296c77-7b63-4ef3-b49a-a49ee0493289" providerId="ADAL" clId="{FA5B5085-76CB-465A-8970-0AA43B41119C}" dt="2018-08-29T18:56:40.154" v="261" actId="208"/>
          <ac:spMkLst>
            <pc:docMk/>
            <pc:sldMk cId="1488209383" sldId="1323"/>
            <ac:spMk id="35" creationId="{45FB7658-14C1-41A6-BF77-8831CF7CBFA7}"/>
          </ac:spMkLst>
        </pc:spChg>
        <pc:spChg chg="mod">
          <ac:chgData name="Sivakoumar Arumugam" userId="0e296c77-7b63-4ef3-b49a-a49ee0493289" providerId="ADAL" clId="{FA5B5085-76CB-465A-8970-0AA43B41119C}" dt="2018-08-29T19:00:16.289" v="267" actId="207"/>
          <ac:spMkLst>
            <pc:docMk/>
            <pc:sldMk cId="1488209383" sldId="1323"/>
            <ac:spMk id="36" creationId="{F079A73E-0294-48F9-B1ED-EBFD98CF3BEE}"/>
          </ac:spMkLst>
        </pc:spChg>
        <pc:spChg chg="mod">
          <ac:chgData name="Sivakoumar Arumugam" userId="0e296c77-7b63-4ef3-b49a-a49ee0493289" providerId="ADAL" clId="{FA5B5085-76CB-465A-8970-0AA43B41119C}" dt="2018-08-29T18:56:01.364" v="259" actId="1036"/>
          <ac:spMkLst>
            <pc:docMk/>
            <pc:sldMk cId="1488209383" sldId="1323"/>
            <ac:spMk id="45" creationId="{B8EBE222-CB2F-47AC-9C1A-6FF240B51D7F}"/>
          </ac:spMkLst>
        </pc:spChg>
        <pc:spChg chg="mod">
          <ac:chgData name="Sivakoumar Arumugam" userId="0e296c77-7b63-4ef3-b49a-a49ee0493289" providerId="ADAL" clId="{FA5B5085-76CB-465A-8970-0AA43B41119C}" dt="2018-08-29T19:00:16.289" v="267" actId="207"/>
          <ac:spMkLst>
            <pc:docMk/>
            <pc:sldMk cId="1488209383" sldId="1323"/>
            <ac:spMk id="51" creationId="{44F20757-56E2-4DF8-843B-7061D3D1512B}"/>
          </ac:spMkLst>
        </pc:spChg>
        <pc:spChg chg="mod">
          <ac:chgData name="Sivakoumar Arumugam" userId="0e296c77-7b63-4ef3-b49a-a49ee0493289" providerId="ADAL" clId="{FA5B5085-76CB-465A-8970-0AA43B41119C}" dt="2018-08-29T18:56:01.364" v="259" actId="1036"/>
          <ac:spMkLst>
            <pc:docMk/>
            <pc:sldMk cId="1488209383" sldId="1323"/>
            <ac:spMk id="52" creationId="{D5089EA7-43F5-4460-96AC-0C9F510E699C}"/>
          </ac:spMkLst>
        </pc:spChg>
        <pc:spChg chg="mod">
          <ac:chgData name="Sivakoumar Arumugam" userId="0e296c77-7b63-4ef3-b49a-a49ee0493289" providerId="ADAL" clId="{FA5B5085-76CB-465A-8970-0AA43B41119C}" dt="2018-08-29T19:00:16.289" v="267" actId="207"/>
          <ac:spMkLst>
            <pc:docMk/>
            <pc:sldMk cId="1488209383" sldId="1323"/>
            <ac:spMk id="55" creationId="{2868FBC3-5CDB-4589-9CFD-B8281FAA6FE4}"/>
          </ac:spMkLst>
        </pc:spChg>
        <pc:spChg chg="mod">
          <ac:chgData name="Sivakoumar Arumugam" userId="0e296c77-7b63-4ef3-b49a-a49ee0493289" providerId="ADAL" clId="{FA5B5085-76CB-465A-8970-0AA43B41119C}" dt="2018-08-29T19:00:16.289" v="267" actId="207"/>
          <ac:spMkLst>
            <pc:docMk/>
            <pc:sldMk cId="1488209383" sldId="1323"/>
            <ac:spMk id="59" creationId="{65841AF8-DCD2-4B35-A7AA-BB1A09FD8F21}"/>
          </ac:spMkLst>
        </pc:spChg>
        <pc:spChg chg="mod">
          <ac:chgData name="Sivakoumar Arumugam" userId="0e296c77-7b63-4ef3-b49a-a49ee0493289" providerId="ADAL" clId="{FA5B5085-76CB-465A-8970-0AA43B41119C}" dt="2018-08-29T18:56:01.364" v="259" actId="1036"/>
          <ac:spMkLst>
            <pc:docMk/>
            <pc:sldMk cId="1488209383" sldId="1323"/>
            <ac:spMk id="60" creationId="{C1BD2392-C63C-46A1-BBC5-983851753ED8}"/>
          </ac:spMkLst>
        </pc:spChg>
        <pc:spChg chg="mod">
          <ac:chgData name="Sivakoumar Arumugam" userId="0e296c77-7b63-4ef3-b49a-a49ee0493289" providerId="ADAL" clId="{FA5B5085-76CB-465A-8970-0AA43B41119C}" dt="2018-08-29T19:00:16.289" v="267" actId="207"/>
          <ac:spMkLst>
            <pc:docMk/>
            <pc:sldMk cId="1488209383" sldId="1323"/>
            <ac:spMk id="62" creationId="{439FE4C8-23FC-4EB7-A1AD-640FD83C07D8}"/>
          </ac:spMkLst>
        </pc:spChg>
        <pc:spChg chg="mod">
          <ac:chgData name="Sivakoumar Arumugam" userId="0e296c77-7b63-4ef3-b49a-a49ee0493289" providerId="ADAL" clId="{FA5B5085-76CB-465A-8970-0AA43B41119C}" dt="2018-08-29T19:00:16.289" v="267" actId="207"/>
          <ac:spMkLst>
            <pc:docMk/>
            <pc:sldMk cId="1488209383" sldId="1323"/>
            <ac:spMk id="63" creationId="{454C8DAD-855C-4480-B3A5-612BEB9E71D4}"/>
          </ac:spMkLst>
        </pc:spChg>
        <pc:spChg chg="mod">
          <ac:chgData name="Sivakoumar Arumugam" userId="0e296c77-7b63-4ef3-b49a-a49ee0493289" providerId="ADAL" clId="{FA5B5085-76CB-465A-8970-0AA43B41119C}" dt="2018-08-29T18:56:01.364" v="259" actId="1036"/>
          <ac:spMkLst>
            <pc:docMk/>
            <pc:sldMk cId="1488209383" sldId="1323"/>
            <ac:spMk id="67" creationId="{1C88FFF8-5B1A-491F-8011-26427145689C}"/>
          </ac:spMkLst>
        </pc:spChg>
        <pc:spChg chg="add del mod">
          <ac:chgData name="Sivakoumar Arumugam" userId="0e296c77-7b63-4ef3-b49a-a49ee0493289" providerId="ADAL" clId="{FA5B5085-76CB-465A-8970-0AA43B41119C}" dt="2018-08-30T15:05:06.988" v="316" actId="478"/>
          <ac:spMkLst>
            <pc:docMk/>
            <pc:sldMk cId="1488209383" sldId="1323"/>
            <ac:spMk id="72" creationId="{7AA097A5-63E8-4EE2-8079-D280400CD0E6}"/>
          </ac:spMkLst>
        </pc:spChg>
        <pc:spChg chg="mod">
          <ac:chgData name="Sivakoumar Arumugam" userId="0e296c77-7b63-4ef3-b49a-a49ee0493289" providerId="ADAL" clId="{FA5B5085-76CB-465A-8970-0AA43B41119C}" dt="2018-08-29T19:00:16.289" v="267" actId="207"/>
          <ac:spMkLst>
            <pc:docMk/>
            <pc:sldMk cId="1488209383" sldId="1323"/>
            <ac:spMk id="73" creationId="{C0556BF6-65C4-4A2F-9C36-04CC47D25A3A}"/>
          </ac:spMkLst>
        </pc:spChg>
        <pc:spChg chg="mod">
          <ac:chgData name="Sivakoumar Arumugam" userId="0e296c77-7b63-4ef3-b49a-a49ee0493289" providerId="ADAL" clId="{FA5B5085-76CB-465A-8970-0AA43B41119C}" dt="2018-08-29T19:00:53.120" v="270" actId="113"/>
          <ac:spMkLst>
            <pc:docMk/>
            <pc:sldMk cId="1488209383" sldId="1323"/>
            <ac:spMk id="76" creationId="{546F61A5-1EDE-454D-89B1-9262FABF7903}"/>
          </ac:spMkLst>
        </pc:spChg>
        <pc:spChg chg="mod">
          <ac:chgData name="Sivakoumar Arumugam" userId="0e296c77-7b63-4ef3-b49a-a49ee0493289" providerId="ADAL" clId="{FA5B5085-76CB-465A-8970-0AA43B41119C}" dt="2018-08-29T19:00:16.289" v="267" actId="207"/>
          <ac:spMkLst>
            <pc:docMk/>
            <pc:sldMk cId="1488209383" sldId="1323"/>
            <ac:spMk id="79" creationId="{78361AE1-011A-4C90-9307-DC61D4717073}"/>
          </ac:spMkLst>
        </pc:spChg>
        <pc:spChg chg="mod">
          <ac:chgData name="Sivakoumar Arumugam" userId="0e296c77-7b63-4ef3-b49a-a49ee0493289" providerId="ADAL" clId="{FA5B5085-76CB-465A-8970-0AA43B41119C}" dt="2018-08-29T19:00:16.289" v="267" actId="207"/>
          <ac:spMkLst>
            <pc:docMk/>
            <pc:sldMk cId="1488209383" sldId="1323"/>
            <ac:spMk id="81" creationId="{C70194B5-462B-47A8-8A42-31656FE1D04F}"/>
          </ac:spMkLst>
        </pc:spChg>
        <pc:spChg chg="del">
          <ac:chgData name="Sivakoumar Arumugam" userId="0e296c77-7b63-4ef3-b49a-a49ee0493289" providerId="ADAL" clId="{FA5B5085-76CB-465A-8970-0AA43B41119C}" dt="2018-08-29T18:05:50.012" v="47" actId="478"/>
          <ac:spMkLst>
            <pc:docMk/>
            <pc:sldMk cId="1488209383" sldId="1323"/>
            <ac:spMk id="84" creationId="{D1E19DD2-D0BA-4295-8C69-B07A68F85172}"/>
          </ac:spMkLst>
        </pc:spChg>
        <pc:spChg chg="mod">
          <ac:chgData name="Sivakoumar Arumugam" userId="0e296c77-7b63-4ef3-b49a-a49ee0493289" providerId="ADAL" clId="{FA5B5085-76CB-465A-8970-0AA43B41119C}" dt="2018-08-29T18:56:01.364" v="259" actId="1036"/>
          <ac:spMkLst>
            <pc:docMk/>
            <pc:sldMk cId="1488209383" sldId="1323"/>
            <ac:spMk id="85" creationId="{0F314700-CBD2-4E3D-BD50-A9451A455134}"/>
          </ac:spMkLst>
        </pc:spChg>
        <pc:spChg chg="del">
          <ac:chgData name="Sivakoumar Arumugam" userId="0e296c77-7b63-4ef3-b49a-a49ee0493289" providerId="ADAL" clId="{FA5B5085-76CB-465A-8970-0AA43B41119C}" dt="2018-08-29T18:05:47.121" v="46" actId="478"/>
          <ac:spMkLst>
            <pc:docMk/>
            <pc:sldMk cId="1488209383" sldId="1323"/>
            <ac:spMk id="86" creationId="{1970C9B0-19D5-4544-9381-4A9A969F46FB}"/>
          </ac:spMkLst>
        </pc:spChg>
        <pc:spChg chg="mod">
          <ac:chgData name="Sivakoumar Arumugam" userId="0e296c77-7b63-4ef3-b49a-a49ee0493289" providerId="ADAL" clId="{FA5B5085-76CB-465A-8970-0AA43B41119C}" dt="2018-08-29T19:00:16.289" v="267" actId="207"/>
          <ac:spMkLst>
            <pc:docMk/>
            <pc:sldMk cId="1488209383" sldId="1323"/>
            <ac:spMk id="91" creationId="{EECCE15F-5C1A-4633-90C6-8E651CAC2B9B}"/>
          </ac:spMkLst>
        </pc:spChg>
        <pc:spChg chg="mod">
          <ac:chgData name="Sivakoumar Arumugam" userId="0e296c77-7b63-4ef3-b49a-a49ee0493289" providerId="ADAL" clId="{FA5B5085-76CB-465A-8970-0AA43B41119C}" dt="2018-08-29T19:01:43.749" v="275" actId="113"/>
          <ac:spMkLst>
            <pc:docMk/>
            <pc:sldMk cId="1488209383" sldId="1323"/>
            <ac:spMk id="114" creationId="{894C2C94-23C8-430C-A361-4ECB6ABE7DBF}"/>
          </ac:spMkLst>
        </pc:spChg>
        <pc:spChg chg="mod">
          <ac:chgData name="Sivakoumar Arumugam" userId="0e296c77-7b63-4ef3-b49a-a49ee0493289" providerId="ADAL" clId="{FA5B5085-76CB-465A-8970-0AA43B41119C}" dt="2018-08-29T19:00:16.289" v="267" actId="207"/>
          <ac:spMkLst>
            <pc:docMk/>
            <pc:sldMk cId="1488209383" sldId="1323"/>
            <ac:spMk id="118" creationId="{8D535F48-B8EC-41A4-9446-B414968D399F}"/>
          </ac:spMkLst>
        </pc:spChg>
        <pc:spChg chg="mod">
          <ac:chgData name="Sivakoumar Arumugam" userId="0e296c77-7b63-4ef3-b49a-a49ee0493289" providerId="ADAL" clId="{FA5B5085-76CB-465A-8970-0AA43B41119C}" dt="2018-08-29T19:00:16.289" v="267" actId="207"/>
          <ac:spMkLst>
            <pc:docMk/>
            <pc:sldMk cId="1488209383" sldId="1323"/>
            <ac:spMk id="128" creationId="{FF5B165D-0368-4852-8E09-856C07AF514B}"/>
          </ac:spMkLst>
        </pc:spChg>
        <pc:spChg chg="mod">
          <ac:chgData name="Sivakoumar Arumugam" userId="0e296c77-7b63-4ef3-b49a-a49ee0493289" providerId="ADAL" clId="{FA5B5085-76CB-465A-8970-0AA43B41119C}" dt="2018-08-29T19:00:16.289" v="267" actId="207"/>
          <ac:spMkLst>
            <pc:docMk/>
            <pc:sldMk cId="1488209383" sldId="1323"/>
            <ac:spMk id="129" creationId="{19772F80-1F0A-45B4-85FC-847DAECBC15E}"/>
          </ac:spMkLst>
        </pc:spChg>
        <pc:spChg chg="mod">
          <ac:chgData name="Sivakoumar Arumugam" userId="0e296c77-7b63-4ef3-b49a-a49ee0493289" providerId="ADAL" clId="{FA5B5085-76CB-465A-8970-0AA43B41119C}" dt="2018-08-29T19:01:06.543" v="272" actId="113"/>
          <ac:spMkLst>
            <pc:docMk/>
            <pc:sldMk cId="1488209383" sldId="1323"/>
            <ac:spMk id="134" creationId="{6462893B-69F3-4262-B392-378A4468FE46}"/>
          </ac:spMkLst>
        </pc:spChg>
        <pc:spChg chg="mod">
          <ac:chgData name="Sivakoumar Arumugam" userId="0e296c77-7b63-4ef3-b49a-a49ee0493289" providerId="ADAL" clId="{FA5B5085-76CB-465A-8970-0AA43B41119C}" dt="2018-08-29T19:00:16.289" v="267" actId="207"/>
          <ac:spMkLst>
            <pc:docMk/>
            <pc:sldMk cId="1488209383" sldId="1323"/>
            <ac:spMk id="135" creationId="{C9E85CFA-BC14-441D-81B1-46614E33B89A}"/>
          </ac:spMkLst>
        </pc:spChg>
        <pc:spChg chg="mod">
          <ac:chgData name="Sivakoumar Arumugam" userId="0e296c77-7b63-4ef3-b49a-a49ee0493289" providerId="ADAL" clId="{FA5B5085-76CB-465A-8970-0AA43B41119C}" dt="2018-08-29T19:00:49.267" v="269" actId="113"/>
          <ac:spMkLst>
            <pc:docMk/>
            <pc:sldMk cId="1488209383" sldId="1323"/>
            <ac:spMk id="142" creationId="{708A5E3C-55A9-4EBD-989F-4CA92D4AE6FA}"/>
          </ac:spMkLst>
        </pc:spChg>
        <pc:spChg chg="mod">
          <ac:chgData name="Sivakoumar Arumugam" userId="0e296c77-7b63-4ef3-b49a-a49ee0493289" providerId="ADAL" clId="{FA5B5085-76CB-465A-8970-0AA43B41119C}" dt="2018-08-30T15:05:01.129" v="313" actId="20577"/>
          <ac:spMkLst>
            <pc:docMk/>
            <pc:sldMk cId="1488209383" sldId="1323"/>
            <ac:spMk id="143" creationId="{3315975B-2ABB-4748-9B8D-460565C1C02E}"/>
          </ac:spMkLst>
        </pc:spChg>
        <pc:spChg chg="mod">
          <ac:chgData name="Sivakoumar Arumugam" userId="0e296c77-7b63-4ef3-b49a-a49ee0493289" providerId="ADAL" clId="{FA5B5085-76CB-465A-8970-0AA43B41119C}" dt="2018-08-30T15:06:48.410" v="330" actId="20577"/>
          <ac:spMkLst>
            <pc:docMk/>
            <pc:sldMk cId="1488209383" sldId="1323"/>
            <ac:spMk id="144" creationId="{AC84B732-154B-4C08-9C1E-5936267C0371}"/>
          </ac:spMkLst>
        </pc:spChg>
        <pc:spChg chg="mod">
          <ac:chgData name="Sivakoumar Arumugam" userId="0e296c77-7b63-4ef3-b49a-a49ee0493289" providerId="ADAL" clId="{FA5B5085-76CB-465A-8970-0AA43B41119C}" dt="2018-08-29T19:01:20.797" v="274" actId="113"/>
          <ac:spMkLst>
            <pc:docMk/>
            <pc:sldMk cId="1488209383" sldId="1323"/>
            <ac:spMk id="147" creationId="{6B8D38DD-1E20-49F0-9AD3-BCBFD86379C0}"/>
          </ac:spMkLst>
        </pc:spChg>
        <pc:spChg chg="mod">
          <ac:chgData name="Sivakoumar Arumugam" userId="0e296c77-7b63-4ef3-b49a-a49ee0493289" providerId="ADAL" clId="{FA5B5085-76CB-465A-8970-0AA43B41119C}" dt="2018-08-29T19:00:16.289" v="267" actId="207"/>
          <ac:spMkLst>
            <pc:docMk/>
            <pc:sldMk cId="1488209383" sldId="1323"/>
            <ac:spMk id="152" creationId="{6ADC30D0-F69D-47DB-8673-7B27B3520B39}"/>
          </ac:spMkLst>
        </pc:spChg>
        <pc:spChg chg="mod">
          <ac:chgData name="Sivakoumar Arumugam" userId="0e296c77-7b63-4ef3-b49a-a49ee0493289" providerId="ADAL" clId="{FA5B5085-76CB-465A-8970-0AA43B41119C}" dt="2018-08-29T19:07:50.899" v="277" actId="207"/>
          <ac:spMkLst>
            <pc:docMk/>
            <pc:sldMk cId="1488209383" sldId="1323"/>
            <ac:spMk id="153" creationId="{DD62B33D-70D5-4F03-AA66-7EA052D0AB5A}"/>
          </ac:spMkLst>
        </pc:spChg>
        <pc:spChg chg="mod">
          <ac:chgData name="Sivakoumar Arumugam" userId="0e296c77-7b63-4ef3-b49a-a49ee0493289" providerId="ADAL" clId="{FA5B5085-76CB-465A-8970-0AA43B41119C}" dt="2018-08-29T19:00:56.348" v="271" actId="113"/>
          <ac:spMkLst>
            <pc:docMk/>
            <pc:sldMk cId="1488209383" sldId="1323"/>
            <ac:spMk id="155" creationId="{7F319FA9-CC7F-4949-82C1-C80D34A8B33F}"/>
          </ac:spMkLst>
        </pc:spChg>
        <pc:spChg chg="mod">
          <ac:chgData name="Sivakoumar Arumugam" userId="0e296c77-7b63-4ef3-b49a-a49ee0493289" providerId="ADAL" clId="{FA5B5085-76CB-465A-8970-0AA43B41119C}" dt="2018-08-29T19:00:16.289" v="267" actId="207"/>
          <ac:spMkLst>
            <pc:docMk/>
            <pc:sldMk cId="1488209383" sldId="1323"/>
            <ac:spMk id="156" creationId="{3D9DD3F0-7A38-414F-A05F-495960DA0304}"/>
          </ac:spMkLst>
        </pc:spChg>
        <pc:spChg chg="mod">
          <ac:chgData name="Sivakoumar Arumugam" userId="0e296c77-7b63-4ef3-b49a-a49ee0493289" providerId="ADAL" clId="{FA5B5085-76CB-465A-8970-0AA43B41119C}" dt="2018-08-29T19:00:16.289" v="267" actId="207"/>
          <ac:spMkLst>
            <pc:docMk/>
            <pc:sldMk cId="1488209383" sldId="1323"/>
            <ac:spMk id="157" creationId="{2A57C789-2874-4359-B6DD-EF109DB4FDDB}"/>
          </ac:spMkLst>
        </pc:spChg>
        <pc:spChg chg="mod">
          <ac:chgData name="Sivakoumar Arumugam" userId="0e296c77-7b63-4ef3-b49a-a49ee0493289" providerId="ADAL" clId="{FA5B5085-76CB-465A-8970-0AA43B41119C}" dt="2018-08-29T19:00:16.289" v="267" actId="207"/>
          <ac:spMkLst>
            <pc:docMk/>
            <pc:sldMk cId="1488209383" sldId="1323"/>
            <ac:spMk id="158" creationId="{983EE718-0189-4E45-BA0E-72A019BCC7E8}"/>
          </ac:spMkLst>
        </pc:spChg>
        <pc:spChg chg="mod">
          <ac:chgData name="Sivakoumar Arumugam" userId="0e296c77-7b63-4ef3-b49a-a49ee0493289" providerId="ADAL" clId="{FA5B5085-76CB-465A-8970-0AA43B41119C}" dt="2018-08-29T19:00:16.289" v="267" actId="207"/>
          <ac:spMkLst>
            <pc:docMk/>
            <pc:sldMk cId="1488209383" sldId="1323"/>
            <ac:spMk id="209" creationId="{B4A0269B-C3E1-4DE7-B0F4-A683BA8B5CB2}"/>
          </ac:spMkLst>
        </pc:spChg>
        <pc:spChg chg="mod">
          <ac:chgData name="Sivakoumar Arumugam" userId="0e296c77-7b63-4ef3-b49a-a49ee0493289" providerId="ADAL" clId="{FA5B5085-76CB-465A-8970-0AA43B41119C}" dt="2018-08-29T19:00:16.289" v="267" actId="207"/>
          <ac:spMkLst>
            <pc:docMk/>
            <pc:sldMk cId="1488209383" sldId="1323"/>
            <ac:spMk id="210" creationId="{C31C4EA3-DBB7-4180-8CA9-58A5E7C58DF2}"/>
          </ac:spMkLst>
        </pc:spChg>
        <pc:spChg chg="mod">
          <ac:chgData name="Sivakoumar Arumugam" userId="0e296c77-7b63-4ef3-b49a-a49ee0493289" providerId="ADAL" clId="{FA5B5085-76CB-465A-8970-0AA43B41119C}" dt="2018-08-29T19:00:16.289" v="267" actId="207"/>
          <ac:spMkLst>
            <pc:docMk/>
            <pc:sldMk cId="1488209383" sldId="1323"/>
            <ac:spMk id="215" creationId="{C2A1E0EA-08E2-4C19-BD84-0C370F81D40B}"/>
          </ac:spMkLst>
        </pc:spChg>
        <pc:spChg chg="mod">
          <ac:chgData name="Sivakoumar Arumugam" userId="0e296c77-7b63-4ef3-b49a-a49ee0493289" providerId="ADAL" clId="{FA5B5085-76CB-465A-8970-0AA43B41119C}" dt="2018-08-29T19:00:16.289" v="267" actId="207"/>
          <ac:spMkLst>
            <pc:docMk/>
            <pc:sldMk cId="1488209383" sldId="1323"/>
            <ac:spMk id="237" creationId="{C8496591-268F-496B-B8D4-54431EF2E1B1}"/>
          </ac:spMkLst>
        </pc:spChg>
        <pc:spChg chg="mod">
          <ac:chgData name="Sivakoumar Arumugam" userId="0e296c77-7b63-4ef3-b49a-a49ee0493289" providerId="ADAL" clId="{FA5B5085-76CB-465A-8970-0AA43B41119C}" dt="2018-08-29T19:00:16.289" v="267" actId="207"/>
          <ac:spMkLst>
            <pc:docMk/>
            <pc:sldMk cId="1488209383" sldId="1323"/>
            <ac:spMk id="238" creationId="{412B5B72-FD4C-4491-905B-E33F19DD2B65}"/>
          </ac:spMkLst>
        </pc:spChg>
        <pc:spChg chg="mod">
          <ac:chgData name="Sivakoumar Arumugam" userId="0e296c77-7b63-4ef3-b49a-a49ee0493289" providerId="ADAL" clId="{FA5B5085-76CB-465A-8970-0AA43B41119C}" dt="2018-08-29T19:00:16.289" v="267" actId="207"/>
          <ac:spMkLst>
            <pc:docMk/>
            <pc:sldMk cId="1488209383" sldId="1323"/>
            <ac:spMk id="239" creationId="{6DF99A9F-92AE-4680-A783-B73BAC0C8448}"/>
          </ac:spMkLst>
        </pc:spChg>
        <pc:cxnChg chg="mod">
          <ac:chgData name="Sivakoumar Arumugam" userId="0e296c77-7b63-4ef3-b49a-a49ee0493289" providerId="ADAL" clId="{FA5B5085-76CB-465A-8970-0AA43B41119C}" dt="2018-08-29T19:00:16.289" v="267" actId="207"/>
          <ac:cxnSpMkLst>
            <pc:docMk/>
            <pc:sldMk cId="1488209383" sldId="1323"/>
            <ac:cxnSpMk id="22" creationId="{6F61800A-158F-49F9-B898-7E3D6E51B50A}"/>
          </ac:cxnSpMkLst>
        </pc:cxnChg>
        <pc:cxnChg chg="mod">
          <ac:chgData name="Sivakoumar Arumugam" userId="0e296c77-7b63-4ef3-b49a-a49ee0493289" providerId="ADAL" clId="{FA5B5085-76CB-465A-8970-0AA43B41119C}" dt="2018-08-29T19:00:16.289" v="267" actId="207"/>
          <ac:cxnSpMkLst>
            <pc:docMk/>
            <pc:sldMk cId="1488209383" sldId="1323"/>
            <ac:cxnSpMk id="38" creationId="{4438CB53-34E0-435F-B1FA-C8A03E55C0AA}"/>
          </ac:cxnSpMkLst>
        </pc:cxnChg>
        <pc:cxnChg chg="mod">
          <ac:chgData name="Sivakoumar Arumugam" userId="0e296c77-7b63-4ef3-b49a-a49ee0493289" providerId="ADAL" clId="{FA5B5085-76CB-465A-8970-0AA43B41119C}" dt="2018-08-29T19:00:16.289" v="267" actId="207"/>
          <ac:cxnSpMkLst>
            <pc:docMk/>
            <pc:sldMk cId="1488209383" sldId="1323"/>
            <ac:cxnSpMk id="53" creationId="{AFC07B46-8FE3-4418-9758-94C92D808C5E}"/>
          </ac:cxnSpMkLst>
        </pc:cxnChg>
        <pc:cxnChg chg="mod">
          <ac:chgData name="Sivakoumar Arumugam" userId="0e296c77-7b63-4ef3-b49a-a49ee0493289" providerId="ADAL" clId="{FA5B5085-76CB-465A-8970-0AA43B41119C}" dt="2018-08-29T19:00:16.289" v="267" actId="207"/>
          <ac:cxnSpMkLst>
            <pc:docMk/>
            <pc:sldMk cId="1488209383" sldId="1323"/>
            <ac:cxnSpMk id="61" creationId="{140A1996-DDDB-4DAF-BD09-1CD5D9E5B6BF}"/>
          </ac:cxnSpMkLst>
        </pc:cxnChg>
        <pc:cxnChg chg="mod">
          <ac:chgData name="Sivakoumar Arumugam" userId="0e296c77-7b63-4ef3-b49a-a49ee0493289" providerId="ADAL" clId="{FA5B5085-76CB-465A-8970-0AA43B41119C}" dt="2018-08-29T19:00:16.289" v="267" actId="207"/>
          <ac:cxnSpMkLst>
            <pc:docMk/>
            <pc:sldMk cId="1488209383" sldId="1323"/>
            <ac:cxnSpMk id="68" creationId="{CE84E58E-FC77-46C4-A580-E9C775303F70}"/>
          </ac:cxnSpMkLst>
        </pc:cxnChg>
        <pc:cxnChg chg="mod">
          <ac:chgData name="Sivakoumar Arumugam" userId="0e296c77-7b63-4ef3-b49a-a49ee0493289" providerId="ADAL" clId="{FA5B5085-76CB-465A-8970-0AA43B41119C}" dt="2018-08-29T19:00:16.289" v="267" actId="207"/>
          <ac:cxnSpMkLst>
            <pc:docMk/>
            <pc:sldMk cId="1488209383" sldId="1323"/>
            <ac:cxnSpMk id="77" creationId="{F3E5FDE5-EB16-4CD1-9A69-D39F38D4EC70}"/>
          </ac:cxnSpMkLst>
        </pc:cxnChg>
        <pc:cxnChg chg="mod">
          <ac:chgData name="Sivakoumar Arumugam" userId="0e296c77-7b63-4ef3-b49a-a49ee0493289" providerId="ADAL" clId="{FA5B5085-76CB-465A-8970-0AA43B41119C}" dt="2018-08-29T19:00:16.289" v="267" actId="207"/>
          <ac:cxnSpMkLst>
            <pc:docMk/>
            <pc:sldMk cId="1488209383" sldId="1323"/>
            <ac:cxnSpMk id="88" creationId="{DB54FDF1-B8D7-4EC6-839D-6D17733A2449}"/>
          </ac:cxnSpMkLst>
        </pc:cxnChg>
        <pc:cxnChg chg="mod">
          <ac:chgData name="Sivakoumar Arumugam" userId="0e296c77-7b63-4ef3-b49a-a49ee0493289" providerId="ADAL" clId="{FA5B5085-76CB-465A-8970-0AA43B41119C}" dt="2018-08-29T19:00:16.289" v="267" actId="207"/>
          <ac:cxnSpMkLst>
            <pc:docMk/>
            <pc:sldMk cId="1488209383" sldId="1323"/>
            <ac:cxnSpMk id="115" creationId="{93A67BBD-6D87-4F65-AC9C-7004ED18F294}"/>
          </ac:cxnSpMkLst>
        </pc:cxnChg>
        <pc:cxnChg chg="mod">
          <ac:chgData name="Sivakoumar Arumugam" userId="0e296c77-7b63-4ef3-b49a-a49ee0493289" providerId="ADAL" clId="{FA5B5085-76CB-465A-8970-0AA43B41119C}" dt="2018-08-29T19:00:16.289" v="267" actId="207"/>
          <ac:cxnSpMkLst>
            <pc:docMk/>
            <pc:sldMk cId="1488209383" sldId="1323"/>
            <ac:cxnSpMk id="121" creationId="{8FBEA3AD-BF54-4DC5-A061-6C033EE6F909}"/>
          </ac:cxnSpMkLst>
        </pc:cxnChg>
        <pc:cxnChg chg="mod">
          <ac:chgData name="Sivakoumar Arumugam" userId="0e296c77-7b63-4ef3-b49a-a49ee0493289" providerId="ADAL" clId="{FA5B5085-76CB-465A-8970-0AA43B41119C}" dt="2018-08-29T19:00:16.289" v="267" actId="207"/>
          <ac:cxnSpMkLst>
            <pc:docMk/>
            <pc:sldMk cId="1488209383" sldId="1323"/>
            <ac:cxnSpMk id="123" creationId="{BD77924C-1766-4943-8AC0-2AAEC30EEFC2}"/>
          </ac:cxnSpMkLst>
        </pc:cxnChg>
        <pc:cxnChg chg="mod">
          <ac:chgData name="Sivakoumar Arumugam" userId="0e296c77-7b63-4ef3-b49a-a49ee0493289" providerId="ADAL" clId="{FA5B5085-76CB-465A-8970-0AA43B41119C}" dt="2018-08-29T19:00:16.289" v="267" actId="207"/>
          <ac:cxnSpMkLst>
            <pc:docMk/>
            <pc:sldMk cId="1488209383" sldId="1323"/>
            <ac:cxnSpMk id="136" creationId="{5B506A43-4CEA-4FD5-A304-8EA587BB1A3A}"/>
          </ac:cxnSpMkLst>
        </pc:cxnChg>
        <pc:cxnChg chg="mod">
          <ac:chgData name="Sivakoumar Arumugam" userId="0e296c77-7b63-4ef3-b49a-a49ee0493289" providerId="ADAL" clId="{FA5B5085-76CB-465A-8970-0AA43B41119C}" dt="2018-08-29T19:01:12.821" v="273" actId="14100"/>
          <ac:cxnSpMkLst>
            <pc:docMk/>
            <pc:sldMk cId="1488209383" sldId="1323"/>
            <ac:cxnSpMk id="148" creationId="{83E0D6E2-713B-49D5-9319-2CB2B05C3387}"/>
          </ac:cxnSpMkLst>
        </pc:cxnChg>
        <pc:cxnChg chg="mod">
          <ac:chgData name="Sivakoumar Arumugam" userId="0e296c77-7b63-4ef3-b49a-a49ee0493289" providerId="ADAL" clId="{FA5B5085-76CB-465A-8970-0AA43B41119C}" dt="2018-08-29T19:00:16.289" v="267" actId="207"/>
          <ac:cxnSpMkLst>
            <pc:docMk/>
            <pc:sldMk cId="1488209383" sldId="1323"/>
            <ac:cxnSpMk id="162" creationId="{3DA4B0DA-B17D-41A9-B69B-C7D6CDCE99F1}"/>
          </ac:cxnSpMkLst>
        </pc:cxnChg>
        <pc:cxnChg chg="mod">
          <ac:chgData name="Sivakoumar Arumugam" userId="0e296c77-7b63-4ef3-b49a-a49ee0493289" providerId="ADAL" clId="{FA5B5085-76CB-465A-8970-0AA43B41119C}" dt="2018-08-29T19:00:16.289" v="267" actId="207"/>
          <ac:cxnSpMkLst>
            <pc:docMk/>
            <pc:sldMk cId="1488209383" sldId="1323"/>
            <ac:cxnSpMk id="176" creationId="{CC0782A5-4A2F-4AA9-9003-C6C4A024AAC4}"/>
          </ac:cxnSpMkLst>
        </pc:cxnChg>
        <pc:cxnChg chg="mod">
          <ac:chgData name="Sivakoumar Arumugam" userId="0e296c77-7b63-4ef3-b49a-a49ee0493289" providerId="ADAL" clId="{FA5B5085-76CB-465A-8970-0AA43B41119C}" dt="2018-08-29T19:00:16.289" v="267" actId="207"/>
          <ac:cxnSpMkLst>
            <pc:docMk/>
            <pc:sldMk cId="1488209383" sldId="1323"/>
            <ac:cxnSpMk id="179" creationId="{48066994-E369-44F1-9084-968BE69D9492}"/>
          </ac:cxnSpMkLst>
        </pc:cxnChg>
        <pc:cxnChg chg="mod">
          <ac:chgData name="Sivakoumar Arumugam" userId="0e296c77-7b63-4ef3-b49a-a49ee0493289" providerId="ADAL" clId="{FA5B5085-76CB-465A-8970-0AA43B41119C}" dt="2018-08-29T19:00:16.289" v="267" actId="207"/>
          <ac:cxnSpMkLst>
            <pc:docMk/>
            <pc:sldMk cId="1488209383" sldId="1323"/>
            <ac:cxnSpMk id="182" creationId="{AF7D54E1-3D8C-47AD-8162-CEC876B134E4}"/>
          </ac:cxnSpMkLst>
        </pc:cxnChg>
        <pc:cxnChg chg="mod">
          <ac:chgData name="Sivakoumar Arumugam" userId="0e296c77-7b63-4ef3-b49a-a49ee0493289" providerId="ADAL" clId="{FA5B5085-76CB-465A-8970-0AA43B41119C}" dt="2018-08-29T19:00:16.289" v="267" actId="207"/>
          <ac:cxnSpMkLst>
            <pc:docMk/>
            <pc:sldMk cId="1488209383" sldId="1323"/>
            <ac:cxnSpMk id="185" creationId="{6FEE3610-BEF7-47EF-9A48-BCA7401377C8}"/>
          </ac:cxnSpMkLst>
        </pc:cxnChg>
        <pc:cxnChg chg="mod">
          <ac:chgData name="Sivakoumar Arumugam" userId="0e296c77-7b63-4ef3-b49a-a49ee0493289" providerId="ADAL" clId="{FA5B5085-76CB-465A-8970-0AA43B41119C}" dt="2018-08-29T19:00:16.289" v="267" actId="207"/>
          <ac:cxnSpMkLst>
            <pc:docMk/>
            <pc:sldMk cId="1488209383" sldId="1323"/>
            <ac:cxnSpMk id="189" creationId="{529F74B2-4F38-423F-A35B-06ECB5E3CD87}"/>
          </ac:cxnSpMkLst>
        </pc:cxnChg>
        <pc:cxnChg chg="mod">
          <ac:chgData name="Sivakoumar Arumugam" userId="0e296c77-7b63-4ef3-b49a-a49ee0493289" providerId="ADAL" clId="{FA5B5085-76CB-465A-8970-0AA43B41119C}" dt="2018-08-29T19:01:12.821" v="273" actId="14100"/>
          <ac:cxnSpMkLst>
            <pc:docMk/>
            <pc:sldMk cId="1488209383" sldId="1323"/>
            <ac:cxnSpMk id="194" creationId="{459457D5-9360-4502-90B2-98FC88ECC090}"/>
          </ac:cxnSpMkLst>
        </pc:cxnChg>
        <pc:cxnChg chg="mod">
          <ac:chgData name="Sivakoumar Arumugam" userId="0e296c77-7b63-4ef3-b49a-a49ee0493289" providerId="ADAL" clId="{FA5B5085-76CB-465A-8970-0AA43B41119C}" dt="2018-08-29T19:00:16.289" v="267" actId="207"/>
          <ac:cxnSpMkLst>
            <pc:docMk/>
            <pc:sldMk cId="1488209383" sldId="1323"/>
            <ac:cxnSpMk id="197" creationId="{930EDEF5-CF6D-4F3F-A9A6-D1B47769A589}"/>
          </ac:cxnSpMkLst>
        </pc:cxnChg>
        <pc:cxnChg chg="mod">
          <ac:chgData name="Sivakoumar Arumugam" userId="0e296c77-7b63-4ef3-b49a-a49ee0493289" providerId="ADAL" clId="{FA5B5085-76CB-465A-8970-0AA43B41119C}" dt="2018-08-29T19:00:16.289" v="267" actId="207"/>
          <ac:cxnSpMkLst>
            <pc:docMk/>
            <pc:sldMk cId="1488209383" sldId="1323"/>
            <ac:cxnSpMk id="200" creationId="{129FA08C-ACB4-4DB5-BEE4-E00ED7C665AB}"/>
          </ac:cxnSpMkLst>
        </pc:cxnChg>
        <pc:cxnChg chg="mod">
          <ac:chgData name="Sivakoumar Arumugam" userId="0e296c77-7b63-4ef3-b49a-a49ee0493289" providerId="ADAL" clId="{FA5B5085-76CB-465A-8970-0AA43B41119C}" dt="2018-08-29T19:00:16.289" v="267" actId="207"/>
          <ac:cxnSpMkLst>
            <pc:docMk/>
            <pc:sldMk cId="1488209383" sldId="1323"/>
            <ac:cxnSpMk id="205" creationId="{68450213-715A-4AA6-8114-3AAED6148FFA}"/>
          </ac:cxnSpMkLst>
        </pc:cxnChg>
        <pc:cxnChg chg="mod">
          <ac:chgData name="Sivakoumar Arumugam" userId="0e296c77-7b63-4ef3-b49a-a49ee0493289" providerId="ADAL" clId="{FA5B5085-76CB-465A-8970-0AA43B41119C}" dt="2018-08-29T19:01:12.821" v="273" actId="14100"/>
          <ac:cxnSpMkLst>
            <pc:docMk/>
            <pc:sldMk cId="1488209383" sldId="1323"/>
            <ac:cxnSpMk id="216" creationId="{DF3234E6-A1D6-4117-A015-A29201F6403E}"/>
          </ac:cxnSpMkLst>
        </pc:cxnChg>
        <pc:cxnChg chg="mod">
          <ac:chgData name="Sivakoumar Arumugam" userId="0e296c77-7b63-4ef3-b49a-a49ee0493289" providerId="ADAL" clId="{FA5B5085-76CB-465A-8970-0AA43B41119C}" dt="2018-08-29T19:00:16.289" v="267" actId="207"/>
          <ac:cxnSpMkLst>
            <pc:docMk/>
            <pc:sldMk cId="1488209383" sldId="1323"/>
            <ac:cxnSpMk id="240" creationId="{85E70DE1-6A18-4DF7-8920-7B5B1177A46E}"/>
          </ac:cxnSpMkLst>
        </pc:cxnChg>
      </pc:sldChg>
    </pc:docChg>
  </pc:docChgLst>
  <pc:docChgLst>
    <pc:chgData name="Ramprakash Masina" userId="76e87af2-04f3-4d23-8a8e-bd03d1c42efd" providerId="ADAL" clId="{52E76E48-31BA-407B-AAC6-7390008C2535}"/>
    <pc:docChg chg="undo custSel addSld delSld modSld sldOrd">
      <pc:chgData name="Ramprakash Masina" userId="76e87af2-04f3-4d23-8a8e-bd03d1c42efd" providerId="ADAL" clId="{52E76E48-31BA-407B-AAC6-7390008C2535}" dt="2018-08-28T23:25:55.221" v="37084" actId="14100"/>
      <pc:docMkLst>
        <pc:docMk/>
      </pc:docMkLst>
      <pc:sldChg chg="modSp">
        <pc:chgData name="Ramprakash Masina" userId="76e87af2-04f3-4d23-8a8e-bd03d1c42efd" providerId="ADAL" clId="{52E76E48-31BA-407B-AAC6-7390008C2535}" dt="2018-08-25T16:48:59.899" v="136" actId="20577"/>
        <pc:sldMkLst>
          <pc:docMk/>
          <pc:sldMk cId="2969512112" sldId="823"/>
        </pc:sldMkLst>
        <pc:spChg chg="mod">
          <ac:chgData name="Ramprakash Masina" userId="76e87af2-04f3-4d23-8a8e-bd03d1c42efd" providerId="ADAL" clId="{52E76E48-31BA-407B-AAC6-7390008C2535}" dt="2018-08-25T16:48:59.899" v="136" actId="20577"/>
          <ac:spMkLst>
            <pc:docMk/>
            <pc:sldMk cId="2969512112" sldId="823"/>
            <ac:spMk id="12" creationId="{EF3763D7-E162-4873-A59B-4FC642837CB4}"/>
          </ac:spMkLst>
        </pc:spChg>
      </pc:sldChg>
      <pc:sldChg chg="modSp">
        <pc:chgData name="Ramprakash Masina" userId="76e87af2-04f3-4d23-8a8e-bd03d1c42efd" providerId="ADAL" clId="{52E76E48-31BA-407B-AAC6-7390008C2535}" dt="2018-08-27T19:04:00.148" v="36510" actId="20577"/>
        <pc:sldMkLst>
          <pc:docMk/>
          <pc:sldMk cId="4179348098" sldId="1287"/>
        </pc:sldMkLst>
        <pc:spChg chg="mod">
          <ac:chgData name="Ramprakash Masina" userId="76e87af2-04f3-4d23-8a8e-bd03d1c42efd" providerId="ADAL" clId="{52E76E48-31BA-407B-AAC6-7390008C2535}" dt="2018-08-27T19:04:00.148" v="36510" actId="20577"/>
          <ac:spMkLst>
            <pc:docMk/>
            <pc:sldMk cId="4179348098" sldId="1287"/>
            <ac:spMk id="7" creationId="{00000000-0000-0000-0000-000000000000}"/>
          </ac:spMkLst>
        </pc:spChg>
      </pc:sldChg>
      <pc:sldChg chg="modSp add del">
        <pc:chgData name="Ramprakash Masina" userId="76e87af2-04f3-4d23-8a8e-bd03d1c42efd" providerId="ADAL" clId="{52E76E48-31BA-407B-AAC6-7390008C2535}" dt="2018-08-26T18:16:11.502" v="9913" actId="2696"/>
        <pc:sldMkLst>
          <pc:docMk/>
          <pc:sldMk cId="758778513" sldId="1297"/>
        </pc:sldMkLst>
        <pc:spChg chg="mod">
          <ac:chgData name="Ramprakash Masina" userId="76e87af2-04f3-4d23-8a8e-bd03d1c42efd" providerId="ADAL" clId="{52E76E48-31BA-407B-AAC6-7390008C2535}" dt="2018-08-26T18:15:59.218" v="9911" actId="20577"/>
          <ac:spMkLst>
            <pc:docMk/>
            <pc:sldMk cId="758778513" sldId="1297"/>
            <ac:spMk id="8" creationId="{00000000-0000-0000-0000-000000000000}"/>
          </ac:spMkLst>
        </pc:spChg>
      </pc:sldChg>
      <pc:sldChg chg="modSp add">
        <pc:chgData name="Ramprakash Masina" userId="76e87af2-04f3-4d23-8a8e-bd03d1c42efd" providerId="ADAL" clId="{52E76E48-31BA-407B-AAC6-7390008C2535}" dt="2018-08-26T18:16:23.031" v="9924" actId="20577"/>
        <pc:sldMkLst>
          <pc:docMk/>
          <pc:sldMk cId="3176822902" sldId="1298"/>
        </pc:sldMkLst>
        <pc:spChg chg="mod">
          <ac:chgData name="Ramprakash Masina" userId="76e87af2-04f3-4d23-8a8e-bd03d1c42efd" providerId="ADAL" clId="{52E76E48-31BA-407B-AAC6-7390008C2535}" dt="2018-08-26T18:16:23.031" v="9924" actId="20577"/>
          <ac:spMkLst>
            <pc:docMk/>
            <pc:sldMk cId="3176822902" sldId="1298"/>
            <ac:spMk id="8" creationId="{00000000-0000-0000-0000-000000000000}"/>
          </ac:spMkLst>
        </pc:spChg>
      </pc:sldChg>
      <pc:sldChg chg="delSp modSp add">
        <pc:chgData name="Ramprakash Masina" userId="76e87af2-04f3-4d23-8a8e-bd03d1c42efd" providerId="ADAL" clId="{52E76E48-31BA-407B-AAC6-7390008C2535}" dt="2018-08-26T23:41:20.658" v="23219" actId="20577"/>
        <pc:sldMkLst>
          <pc:docMk/>
          <pc:sldMk cId="4153261579" sldId="1302"/>
        </pc:sldMkLst>
        <pc:spChg chg="mod">
          <ac:chgData name="Ramprakash Masina" userId="76e87af2-04f3-4d23-8a8e-bd03d1c42efd" providerId="ADAL" clId="{52E76E48-31BA-407B-AAC6-7390008C2535}" dt="2018-08-26T18:20:56.818" v="10037" actId="20577"/>
          <ac:spMkLst>
            <pc:docMk/>
            <pc:sldMk cId="4153261579" sldId="1302"/>
            <ac:spMk id="3" creationId="{00000000-0000-0000-0000-000000000000}"/>
          </ac:spMkLst>
        </pc:spChg>
        <pc:spChg chg="mod">
          <ac:chgData name="Ramprakash Masina" userId="76e87af2-04f3-4d23-8a8e-bd03d1c42efd" providerId="ADAL" clId="{52E76E48-31BA-407B-AAC6-7390008C2535}" dt="2018-08-26T20:43:06.216" v="17794" actId="20577"/>
          <ac:spMkLst>
            <pc:docMk/>
            <pc:sldMk cId="4153261579" sldId="1302"/>
            <ac:spMk id="6" creationId="{E9823940-2F0B-476C-9AF2-3B75CEAAA6F4}"/>
          </ac:spMkLst>
        </pc:spChg>
        <pc:spChg chg="del">
          <ac:chgData name="Ramprakash Masina" userId="76e87af2-04f3-4d23-8a8e-bd03d1c42efd" providerId="ADAL" clId="{52E76E48-31BA-407B-AAC6-7390008C2535}" dt="2018-08-26T19:40:12.129" v="14234" actId="478"/>
          <ac:spMkLst>
            <pc:docMk/>
            <pc:sldMk cId="4153261579" sldId="1302"/>
            <ac:spMk id="15" creationId="{1B0B90A6-0937-4071-81FF-13DC91C58567}"/>
          </ac:spMkLst>
        </pc:spChg>
        <pc:graphicFrameChg chg="mod modGraphic">
          <ac:chgData name="Ramprakash Masina" userId="76e87af2-04f3-4d23-8a8e-bd03d1c42efd" providerId="ADAL" clId="{52E76E48-31BA-407B-AAC6-7390008C2535}" dt="2018-08-26T23:41:20.658" v="23219" actId="20577"/>
          <ac:graphicFrameMkLst>
            <pc:docMk/>
            <pc:sldMk cId="4153261579" sldId="1302"/>
            <ac:graphicFrameMk id="14" creationId="{A59F27CC-8FA3-4053-B9F7-BCE83F6082D2}"/>
          </ac:graphicFrameMkLst>
        </pc:graphicFrameChg>
        <pc:graphicFrameChg chg="del">
          <ac:chgData name="Ramprakash Masina" userId="76e87af2-04f3-4d23-8a8e-bd03d1c42efd" providerId="ADAL" clId="{52E76E48-31BA-407B-AAC6-7390008C2535}" dt="2018-08-26T19:40:18.639" v="14235" actId="478"/>
          <ac:graphicFrameMkLst>
            <pc:docMk/>
            <pc:sldMk cId="4153261579" sldId="1302"/>
            <ac:graphicFrameMk id="17" creationId="{32A159C8-990C-4A33-89DC-9145FA086FB6}"/>
          </ac:graphicFrameMkLst>
        </pc:graphicFrameChg>
      </pc:sldChg>
      <pc:sldChg chg="delSp modSp add">
        <pc:chgData name="Ramprakash Masina" userId="76e87af2-04f3-4d23-8a8e-bd03d1c42efd" providerId="ADAL" clId="{52E76E48-31BA-407B-AAC6-7390008C2535}" dt="2018-08-27T03:03:00.559" v="24476" actId="20577"/>
        <pc:sldMkLst>
          <pc:docMk/>
          <pc:sldMk cId="923440544" sldId="1303"/>
        </pc:sldMkLst>
        <pc:spChg chg="mod">
          <ac:chgData name="Ramprakash Masina" userId="76e87af2-04f3-4d23-8a8e-bd03d1c42efd" providerId="ADAL" clId="{52E76E48-31BA-407B-AAC6-7390008C2535}" dt="2018-08-26T18:24:18.608" v="10108" actId="20577"/>
          <ac:spMkLst>
            <pc:docMk/>
            <pc:sldMk cId="923440544" sldId="1303"/>
            <ac:spMk id="3" creationId="{00000000-0000-0000-0000-000000000000}"/>
          </ac:spMkLst>
        </pc:spChg>
        <pc:spChg chg="mod">
          <ac:chgData name="Ramprakash Masina" userId="76e87af2-04f3-4d23-8a8e-bd03d1c42efd" providerId="ADAL" clId="{52E76E48-31BA-407B-AAC6-7390008C2535}" dt="2018-08-26T20:43:42.203" v="17822" actId="20577"/>
          <ac:spMkLst>
            <pc:docMk/>
            <pc:sldMk cId="923440544" sldId="1303"/>
            <ac:spMk id="6" creationId="{E9823940-2F0B-476C-9AF2-3B75CEAAA6F4}"/>
          </ac:spMkLst>
        </pc:spChg>
        <pc:spChg chg="del">
          <ac:chgData name="Ramprakash Masina" userId="76e87af2-04f3-4d23-8a8e-bd03d1c42efd" providerId="ADAL" clId="{52E76E48-31BA-407B-AAC6-7390008C2535}" dt="2018-08-26T19:59:17.323" v="15679" actId="478"/>
          <ac:spMkLst>
            <pc:docMk/>
            <pc:sldMk cId="923440544" sldId="1303"/>
            <ac:spMk id="7" creationId="{E2DC7204-76E2-4149-9057-3DF54B01EEB4}"/>
          </ac:spMkLst>
        </pc:spChg>
        <pc:graphicFrameChg chg="del">
          <ac:chgData name="Ramprakash Masina" userId="76e87af2-04f3-4d23-8a8e-bd03d1c42efd" providerId="ADAL" clId="{52E76E48-31BA-407B-AAC6-7390008C2535}" dt="2018-08-26T19:59:23.809" v="15680" actId="478"/>
          <ac:graphicFrameMkLst>
            <pc:docMk/>
            <pc:sldMk cId="923440544" sldId="1303"/>
            <ac:graphicFrameMk id="8" creationId="{C7AA0B8B-36DE-457F-9F71-04D7EE8E8DF1}"/>
          </ac:graphicFrameMkLst>
        </pc:graphicFrameChg>
        <pc:graphicFrameChg chg="mod modGraphic">
          <ac:chgData name="Ramprakash Masina" userId="76e87af2-04f3-4d23-8a8e-bd03d1c42efd" providerId="ADAL" clId="{52E76E48-31BA-407B-AAC6-7390008C2535}" dt="2018-08-27T03:03:00.559" v="24476" actId="20577"/>
          <ac:graphicFrameMkLst>
            <pc:docMk/>
            <pc:sldMk cId="923440544" sldId="1303"/>
            <ac:graphicFrameMk id="14" creationId="{A59F27CC-8FA3-4053-B9F7-BCE83F6082D2}"/>
          </ac:graphicFrameMkLst>
        </pc:graphicFrameChg>
      </pc:sldChg>
      <pc:sldChg chg="modSp">
        <pc:chgData name="Ramprakash Masina" userId="76e87af2-04f3-4d23-8a8e-bd03d1c42efd" providerId="ADAL" clId="{52E76E48-31BA-407B-AAC6-7390008C2535}" dt="2018-08-27T04:27:29.401" v="27288" actId="20577"/>
        <pc:sldMkLst>
          <pc:docMk/>
          <pc:sldMk cId="3180663838" sldId="1309"/>
        </pc:sldMkLst>
        <pc:spChg chg="mod">
          <ac:chgData name="Ramprakash Masina" userId="76e87af2-04f3-4d23-8a8e-bd03d1c42efd" providerId="ADAL" clId="{52E76E48-31BA-407B-AAC6-7390008C2535}" dt="2018-08-26T19:40:01.523" v="14233" actId="20577"/>
          <ac:spMkLst>
            <pc:docMk/>
            <pc:sldMk cId="3180663838" sldId="1309"/>
            <ac:spMk id="3" creationId="{00000000-0000-0000-0000-000000000000}"/>
          </ac:spMkLst>
        </pc:spChg>
        <pc:spChg chg="mod">
          <ac:chgData name="Ramprakash Masina" userId="76e87af2-04f3-4d23-8a8e-bd03d1c42efd" providerId="ADAL" clId="{52E76E48-31BA-407B-AAC6-7390008C2535}" dt="2018-08-26T20:43:24.471" v="17808" actId="20577"/>
          <ac:spMkLst>
            <pc:docMk/>
            <pc:sldMk cId="3180663838" sldId="1309"/>
            <ac:spMk id="15" creationId="{1B0B90A6-0937-4071-81FF-13DC91C58567}"/>
          </ac:spMkLst>
        </pc:spChg>
        <pc:graphicFrameChg chg="mod modGraphic">
          <ac:chgData name="Ramprakash Masina" userId="76e87af2-04f3-4d23-8a8e-bd03d1c42efd" providerId="ADAL" clId="{52E76E48-31BA-407B-AAC6-7390008C2535}" dt="2018-08-27T04:27:29.401" v="27288" actId="20577"/>
          <ac:graphicFrameMkLst>
            <pc:docMk/>
            <pc:sldMk cId="3180663838" sldId="1309"/>
            <ac:graphicFrameMk id="17" creationId="{32A159C8-990C-4A33-89DC-9145FA086FB6}"/>
          </ac:graphicFrameMkLst>
        </pc:graphicFrameChg>
      </pc:sldChg>
      <pc:sldChg chg="delSp modSp add">
        <pc:chgData name="Ramprakash Masina" userId="76e87af2-04f3-4d23-8a8e-bd03d1c42efd" providerId="ADAL" clId="{52E76E48-31BA-407B-AAC6-7390008C2535}" dt="2018-08-26T20:43:53.062" v="17836" actId="20577"/>
        <pc:sldMkLst>
          <pc:docMk/>
          <pc:sldMk cId="516450034" sldId="1310"/>
        </pc:sldMkLst>
        <pc:spChg chg="del">
          <ac:chgData name="Ramprakash Masina" userId="76e87af2-04f3-4d23-8a8e-bd03d1c42efd" providerId="ADAL" clId="{52E76E48-31BA-407B-AAC6-7390008C2535}" dt="2018-08-26T19:59:35.045" v="15681" actId="478"/>
          <ac:spMkLst>
            <pc:docMk/>
            <pc:sldMk cId="516450034" sldId="1310"/>
            <ac:spMk id="6" creationId="{E9823940-2F0B-476C-9AF2-3B75CEAAA6F4}"/>
          </ac:spMkLst>
        </pc:spChg>
        <pc:spChg chg="mod">
          <ac:chgData name="Ramprakash Masina" userId="76e87af2-04f3-4d23-8a8e-bd03d1c42efd" providerId="ADAL" clId="{52E76E48-31BA-407B-AAC6-7390008C2535}" dt="2018-08-26T20:43:53.062" v="17836" actId="20577"/>
          <ac:spMkLst>
            <pc:docMk/>
            <pc:sldMk cId="516450034" sldId="1310"/>
            <ac:spMk id="7" creationId="{E2DC7204-76E2-4149-9057-3DF54B01EEB4}"/>
          </ac:spMkLst>
        </pc:spChg>
        <pc:graphicFrameChg chg="mod modGraphic">
          <ac:chgData name="Ramprakash Masina" userId="76e87af2-04f3-4d23-8a8e-bd03d1c42efd" providerId="ADAL" clId="{52E76E48-31BA-407B-AAC6-7390008C2535}" dt="2018-08-26T20:25:26.585" v="17494" actId="20577"/>
          <ac:graphicFrameMkLst>
            <pc:docMk/>
            <pc:sldMk cId="516450034" sldId="1310"/>
            <ac:graphicFrameMk id="8" creationId="{C7AA0B8B-36DE-457F-9F71-04D7EE8E8DF1}"/>
          </ac:graphicFrameMkLst>
        </pc:graphicFrameChg>
        <pc:graphicFrameChg chg="del">
          <ac:chgData name="Ramprakash Masina" userId="76e87af2-04f3-4d23-8a8e-bd03d1c42efd" providerId="ADAL" clId="{52E76E48-31BA-407B-AAC6-7390008C2535}" dt="2018-08-26T19:59:44.972" v="15682" actId="478"/>
          <ac:graphicFrameMkLst>
            <pc:docMk/>
            <pc:sldMk cId="516450034" sldId="1310"/>
            <ac:graphicFrameMk id="14" creationId="{A59F27CC-8FA3-4053-B9F7-BCE83F6082D2}"/>
          </ac:graphicFrameMkLst>
        </pc:graphicFrameChg>
      </pc:sldChg>
      <pc:sldChg chg="modSp add">
        <pc:chgData name="Ramprakash Masina" userId="76e87af2-04f3-4d23-8a8e-bd03d1c42efd" providerId="ADAL" clId="{52E76E48-31BA-407B-AAC6-7390008C2535}" dt="2018-08-27T05:32:08.234" v="29948" actId="20577"/>
        <pc:sldMkLst>
          <pc:docMk/>
          <pc:sldMk cId="2826398607" sldId="1317"/>
        </pc:sldMkLst>
        <pc:spChg chg="mod">
          <ac:chgData name="Ramprakash Masina" userId="76e87af2-04f3-4d23-8a8e-bd03d1c42efd" providerId="ADAL" clId="{52E76E48-31BA-407B-AAC6-7390008C2535}" dt="2018-08-27T05:06:17.024" v="28896" actId="20577"/>
          <ac:spMkLst>
            <pc:docMk/>
            <pc:sldMk cId="2826398607" sldId="1317"/>
            <ac:spMk id="3" creationId="{00000000-0000-0000-0000-000000000000}"/>
          </ac:spMkLst>
        </pc:spChg>
        <pc:spChg chg="mod">
          <ac:chgData name="Ramprakash Masina" userId="76e87af2-04f3-4d23-8a8e-bd03d1c42efd" providerId="ADAL" clId="{52E76E48-31BA-407B-AAC6-7390008C2535}" dt="2018-08-27T05:06:27.915" v="28912" actId="20577"/>
          <ac:spMkLst>
            <pc:docMk/>
            <pc:sldMk cId="2826398607" sldId="1317"/>
            <ac:spMk id="5" creationId="{AA48077B-AC9A-404D-855C-6EEB2F909966}"/>
          </ac:spMkLst>
        </pc:spChg>
        <pc:spChg chg="mod">
          <ac:chgData name="Ramprakash Masina" userId="76e87af2-04f3-4d23-8a8e-bd03d1c42efd" providerId="ADAL" clId="{52E76E48-31BA-407B-AAC6-7390008C2535}" dt="2018-08-27T05:32:08.234" v="29948" actId="20577"/>
          <ac:spMkLst>
            <pc:docMk/>
            <pc:sldMk cId="2826398607" sldId="1317"/>
            <ac:spMk id="8" creationId="{85AE48AE-9517-644A-8F8B-97693A36B0B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517" cy="461169"/>
          </a:xfrm>
          <a:prstGeom prst="rect">
            <a:avLst/>
          </a:prstGeom>
        </p:spPr>
        <p:txBody>
          <a:bodyPr vert="horz" lIns="87517" tIns="43759" rIns="87517" bIns="43759" rtlCol="0"/>
          <a:lstStyle>
            <a:lvl1pPr algn="l" eaLnBrk="1" fontAlgn="auto" hangingPunct="1">
              <a:spcBef>
                <a:spcPts val="0"/>
              </a:spcBef>
              <a:spcAft>
                <a:spcPts val="0"/>
              </a:spcAft>
              <a:defRPr sz="1100">
                <a:latin typeface="+mn-lt"/>
              </a:defRPr>
            </a:lvl1pPr>
          </a:lstStyle>
          <a:p>
            <a:pPr>
              <a:defRPr/>
            </a:pPr>
            <a:endParaRPr lang="en-US" dirty="0"/>
          </a:p>
        </p:txBody>
      </p:sp>
      <p:sp>
        <p:nvSpPr>
          <p:cNvPr id="3" name="Date Placeholder 2"/>
          <p:cNvSpPr>
            <a:spLocks noGrp="1"/>
          </p:cNvSpPr>
          <p:nvPr>
            <p:ph type="dt" sz="quarter" idx="1"/>
          </p:nvPr>
        </p:nvSpPr>
        <p:spPr>
          <a:xfrm>
            <a:off x="3971265" y="1"/>
            <a:ext cx="3037517" cy="461169"/>
          </a:xfrm>
          <a:prstGeom prst="rect">
            <a:avLst/>
          </a:prstGeom>
        </p:spPr>
        <p:txBody>
          <a:bodyPr vert="horz" lIns="87517" tIns="43759" rIns="87517" bIns="43759" rtlCol="0"/>
          <a:lstStyle>
            <a:lvl1pPr algn="r" eaLnBrk="1" fontAlgn="auto" hangingPunct="1">
              <a:spcBef>
                <a:spcPts val="0"/>
              </a:spcBef>
              <a:spcAft>
                <a:spcPts val="0"/>
              </a:spcAft>
              <a:defRPr sz="1100">
                <a:latin typeface="+mn-lt"/>
              </a:defRPr>
            </a:lvl1pPr>
          </a:lstStyle>
          <a:p>
            <a:pPr>
              <a:defRPr/>
            </a:pPr>
            <a:fld id="{79E9A910-75AF-944C-B363-148738DF8533}" type="datetimeFigureOut">
              <a:rPr lang="en-US"/>
              <a:pPr>
                <a:defRPr/>
              </a:pPr>
              <a:t>9/4/2018</a:t>
            </a:fld>
            <a:endParaRPr lang="en-US" dirty="0"/>
          </a:p>
        </p:txBody>
      </p:sp>
      <p:sp>
        <p:nvSpPr>
          <p:cNvPr id="4" name="Footer Placeholder 3"/>
          <p:cNvSpPr>
            <a:spLocks noGrp="1"/>
          </p:cNvSpPr>
          <p:nvPr>
            <p:ph type="ftr" sz="quarter" idx="2"/>
          </p:nvPr>
        </p:nvSpPr>
        <p:spPr>
          <a:xfrm>
            <a:off x="0" y="8760743"/>
            <a:ext cx="3037517" cy="461169"/>
          </a:xfrm>
          <a:prstGeom prst="rect">
            <a:avLst/>
          </a:prstGeom>
        </p:spPr>
        <p:txBody>
          <a:bodyPr vert="horz" lIns="87517" tIns="43759" rIns="87517" bIns="43759" rtlCol="0" anchor="b"/>
          <a:lstStyle>
            <a:lvl1pPr algn="l" eaLnBrk="1" fontAlgn="auto" hangingPunct="1">
              <a:spcBef>
                <a:spcPts val="0"/>
              </a:spcBef>
              <a:spcAft>
                <a:spcPts val="0"/>
              </a:spcAft>
              <a:defRPr sz="1100">
                <a:latin typeface="+mn-lt"/>
              </a:defRPr>
            </a:lvl1pPr>
          </a:lstStyle>
          <a:p>
            <a:pPr>
              <a:defRPr/>
            </a:pPr>
            <a:r>
              <a:rPr lang="en-US" dirty="0"/>
              <a:t>Copyright © 2012-2013 Steerwise Inc. All Rights Reserved.</a:t>
            </a:r>
          </a:p>
        </p:txBody>
      </p:sp>
      <p:sp>
        <p:nvSpPr>
          <p:cNvPr id="5" name="Slide Number Placeholder 4"/>
          <p:cNvSpPr>
            <a:spLocks noGrp="1"/>
          </p:cNvSpPr>
          <p:nvPr>
            <p:ph type="sldNum" sz="quarter" idx="3"/>
          </p:nvPr>
        </p:nvSpPr>
        <p:spPr>
          <a:xfrm>
            <a:off x="3971265" y="8760743"/>
            <a:ext cx="3037517" cy="461169"/>
          </a:xfrm>
          <a:prstGeom prst="rect">
            <a:avLst/>
          </a:prstGeom>
        </p:spPr>
        <p:txBody>
          <a:bodyPr vert="horz" wrap="square" lIns="87517" tIns="43759" rIns="87517" bIns="43759" numCol="1" anchor="b" anchorCtr="0" compatLnSpc="1">
            <a:prstTxWarp prst="textNoShape">
              <a:avLst/>
            </a:prstTxWarp>
          </a:bodyPr>
          <a:lstStyle>
            <a:lvl1pPr algn="r" eaLnBrk="1" hangingPunct="1">
              <a:defRPr sz="1100">
                <a:latin typeface="Calibri" charset="0"/>
              </a:defRPr>
            </a:lvl1pPr>
          </a:lstStyle>
          <a:p>
            <a:fld id="{3E581334-EAA8-1346-95CF-82CACA39E11F}" type="slidenum">
              <a:rPr lang="en-US" altLang="en-US"/>
              <a:pPr/>
              <a:t>‹#›</a:t>
            </a:fld>
            <a:endParaRPr lang="en-US" altLang="en-US" dirty="0"/>
          </a:p>
        </p:txBody>
      </p:sp>
    </p:spTree>
    <p:extLst>
      <p:ext uri="{BB962C8B-B14F-4D97-AF65-F5344CB8AC3E}">
        <p14:creationId xmlns:p14="http://schemas.microsoft.com/office/powerpoint/2010/main" val="900218978"/>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517" cy="461169"/>
          </a:xfrm>
          <a:prstGeom prst="rect">
            <a:avLst/>
          </a:prstGeom>
        </p:spPr>
        <p:txBody>
          <a:bodyPr vert="horz" lIns="87517" tIns="43759" rIns="87517" bIns="43759" rtlCol="0"/>
          <a:lstStyle>
            <a:lvl1pPr algn="l" eaLnBrk="1" fontAlgn="auto" hangingPunct="1">
              <a:spcBef>
                <a:spcPts val="0"/>
              </a:spcBef>
              <a:spcAft>
                <a:spcPts val="0"/>
              </a:spcAft>
              <a:defRPr sz="1100">
                <a:latin typeface="+mn-lt"/>
              </a:defRPr>
            </a:lvl1pPr>
          </a:lstStyle>
          <a:p>
            <a:pPr>
              <a:defRPr/>
            </a:pPr>
            <a:endParaRPr lang="en-US" dirty="0"/>
          </a:p>
        </p:txBody>
      </p:sp>
      <p:sp>
        <p:nvSpPr>
          <p:cNvPr id="3" name="Date Placeholder 2"/>
          <p:cNvSpPr>
            <a:spLocks noGrp="1"/>
          </p:cNvSpPr>
          <p:nvPr>
            <p:ph type="dt" idx="1"/>
          </p:nvPr>
        </p:nvSpPr>
        <p:spPr>
          <a:xfrm>
            <a:off x="3971265" y="1"/>
            <a:ext cx="3037517" cy="461169"/>
          </a:xfrm>
          <a:prstGeom prst="rect">
            <a:avLst/>
          </a:prstGeom>
        </p:spPr>
        <p:txBody>
          <a:bodyPr vert="horz" lIns="87517" tIns="43759" rIns="87517" bIns="43759" rtlCol="0"/>
          <a:lstStyle>
            <a:lvl1pPr algn="r" eaLnBrk="1" fontAlgn="auto" hangingPunct="1">
              <a:spcBef>
                <a:spcPts val="0"/>
              </a:spcBef>
              <a:spcAft>
                <a:spcPts val="0"/>
              </a:spcAft>
              <a:defRPr sz="1100">
                <a:latin typeface="+mn-lt"/>
              </a:defRPr>
            </a:lvl1pPr>
          </a:lstStyle>
          <a:p>
            <a:pPr>
              <a:defRPr/>
            </a:pPr>
            <a:fld id="{1F557713-2584-2E4E-8B56-1535F9954B96}" type="datetimeFigureOut">
              <a:rPr lang="en-US"/>
              <a:pPr>
                <a:defRPr/>
              </a:pPr>
              <a:t>9/4/2018</a:t>
            </a:fld>
            <a:endParaRPr lang="en-US" dirty="0"/>
          </a:p>
        </p:txBody>
      </p:sp>
      <p:sp>
        <p:nvSpPr>
          <p:cNvPr id="4" name="Slide Image Placeholder 3"/>
          <p:cNvSpPr>
            <a:spLocks noGrp="1" noRot="1" noChangeAspect="1"/>
          </p:cNvSpPr>
          <p:nvPr>
            <p:ph type="sldImg" idx="2"/>
          </p:nvPr>
        </p:nvSpPr>
        <p:spPr>
          <a:xfrm>
            <a:off x="434975" y="695325"/>
            <a:ext cx="6140450" cy="3454400"/>
          </a:xfrm>
          <a:prstGeom prst="rect">
            <a:avLst/>
          </a:prstGeom>
          <a:noFill/>
          <a:ln w="12700">
            <a:solidFill>
              <a:prstClr val="black"/>
            </a:solidFill>
          </a:ln>
        </p:spPr>
        <p:txBody>
          <a:bodyPr vert="horz" lIns="87517" tIns="43759" rIns="87517" bIns="43759" rtlCol="0" anchor="ctr"/>
          <a:lstStyle/>
          <a:p>
            <a:pPr lvl="0"/>
            <a:endParaRPr lang="en-US" noProof="0" dirty="0"/>
          </a:p>
        </p:txBody>
      </p:sp>
      <p:sp>
        <p:nvSpPr>
          <p:cNvPr id="5" name="Notes Placeholder 4"/>
          <p:cNvSpPr>
            <a:spLocks noGrp="1"/>
          </p:cNvSpPr>
          <p:nvPr>
            <p:ph type="body" sz="quarter" idx="3"/>
          </p:nvPr>
        </p:nvSpPr>
        <p:spPr>
          <a:xfrm>
            <a:off x="700718" y="4381834"/>
            <a:ext cx="5608967" cy="4150519"/>
          </a:xfrm>
          <a:prstGeom prst="rect">
            <a:avLst/>
          </a:prstGeom>
        </p:spPr>
        <p:txBody>
          <a:bodyPr vert="horz" lIns="87517" tIns="43759" rIns="87517" bIns="4375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760743"/>
            <a:ext cx="3037517" cy="461169"/>
          </a:xfrm>
          <a:prstGeom prst="rect">
            <a:avLst/>
          </a:prstGeom>
        </p:spPr>
        <p:txBody>
          <a:bodyPr vert="horz" lIns="87517" tIns="43759" rIns="87517" bIns="43759" rtlCol="0" anchor="b"/>
          <a:lstStyle>
            <a:lvl1pPr algn="l" eaLnBrk="1" fontAlgn="auto" hangingPunct="1">
              <a:spcBef>
                <a:spcPts val="0"/>
              </a:spcBef>
              <a:spcAft>
                <a:spcPts val="0"/>
              </a:spcAft>
              <a:defRPr sz="1100">
                <a:latin typeface="+mn-lt"/>
              </a:defRPr>
            </a:lvl1pPr>
          </a:lstStyle>
          <a:p>
            <a:pPr>
              <a:defRPr/>
            </a:pPr>
            <a:r>
              <a:rPr lang="en-US" dirty="0"/>
              <a:t>Copyright © 2012-2013 Steerwise Inc. All Rights Reserved.</a:t>
            </a:r>
          </a:p>
        </p:txBody>
      </p:sp>
      <p:sp>
        <p:nvSpPr>
          <p:cNvPr id="7" name="Slide Number Placeholder 6"/>
          <p:cNvSpPr>
            <a:spLocks noGrp="1"/>
          </p:cNvSpPr>
          <p:nvPr>
            <p:ph type="sldNum" sz="quarter" idx="5"/>
          </p:nvPr>
        </p:nvSpPr>
        <p:spPr>
          <a:xfrm>
            <a:off x="3971265" y="8760743"/>
            <a:ext cx="3037517" cy="461169"/>
          </a:xfrm>
          <a:prstGeom prst="rect">
            <a:avLst/>
          </a:prstGeom>
        </p:spPr>
        <p:txBody>
          <a:bodyPr vert="horz" wrap="square" lIns="87517" tIns="43759" rIns="87517" bIns="43759" numCol="1" anchor="b" anchorCtr="0" compatLnSpc="1">
            <a:prstTxWarp prst="textNoShape">
              <a:avLst/>
            </a:prstTxWarp>
          </a:bodyPr>
          <a:lstStyle>
            <a:lvl1pPr algn="r" eaLnBrk="1" hangingPunct="1">
              <a:defRPr sz="1100">
                <a:latin typeface="Calibri" charset="0"/>
              </a:defRPr>
            </a:lvl1pPr>
          </a:lstStyle>
          <a:p>
            <a:fld id="{21BB5602-1606-3E44-8161-9BB1E092D49B}" type="slidenum">
              <a:rPr lang="en-US" altLang="en-US"/>
              <a:pPr/>
              <a:t>‹#›</a:t>
            </a:fld>
            <a:endParaRPr lang="en-US" altLang="en-US" dirty="0"/>
          </a:p>
        </p:txBody>
      </p:sp>
    </p:spTree>
    <p:extLst>
      <p:ext uri="{BB962C8B-B14F-4D97-AF65-F5344CB8AC3E}">
        <p14:creationId xmlns:p14="http://schemas.microsoft.com/office/powerpoint/2010/main" val="93839068"/>
      </p:ext>
    </p:extLst>
  </p:cSld>
  <p:clrMap bg1="lt1" tx1="dk1" bg2="lt2" tx2="dk2" accent1="accent1" accent2="accent2" accent3="accent3" accent4="accent4" accent5="accent5" accent6="accent6" hlink="hlink" folHlink="folHlink"/>
  <p:hf hdr="0" dt="0"/>
  <p:notesStyle>
    <a:lvl1pPr algn="l" defTabSz="955675" rtl="0" eaLnBrk="0" fontAlgn="base" hangingPunct="0">
      <a:spcBef>
        <a:spcPct val="30000"/>
      </a:spcBef>
      <a:spcAft>
        <a:spcPct val="0"/>
      </a:spcAft>
      <a:defRPr sz="1300" kern="1200">
        <a:solidFill>
          <a:schemeClr val="tx1"/>
        </a:solidFill>
        <a:latin typeface="+mn-lt"/>
        <a:ea typeface="+mn-ea"/>
        <a:cs typeface="+mn-cs"/>
      </a:defRPr>
    </a:lvl1pPr>
    <a:lvl2pPr marL="476250" algn="l" defTabSz="955675" rtl="0" eaLnBrk="0" fontAlgn="base" hangingPunct="0">
      <a:spcBef>
        <a:spcPct val="30000"/>
      </a:spcBef>
      <a:spcAft>
        <a:spcPct val="0"/>
      </a:spcAft>
      <a:defRPr sz="1300" kern="1200">
        <a:solidFill>
          <a:schemeClr val="tx1"/>
        </a:solidFill>
        <a:latin typeface="+mn-lt"/>
        <a:ea typeface="+mn-ea"/>
        <a:cs typeface="+mn-cs"/>
      </a:defRPr>
    </a:lvl2pPr>
    <a:lvl3pPr marL="955675" algn="l" defTabSz="955675" rtl="0" eaLnBrk="0" fontAlgn="base" hangingPunct="0">
      <a:spcBef>
        <a:spcPct val="30000"/>
      </a:spcBef>
      <a:spcAft>
        <a:spcPct val="0"/>
      </a:spcAft>
      <a:defRPr sz="1300" kern="1200">
        <a:solidFill>
          <a:schemeClr val="tx1"/>
        </a:solidFill>
        <a:latin typeface="+mn-lt"/>
        <a:ea typeface="+mn-ea"/>
        <a:cs typeface="+mn-cs"/>
      </a:defRPr>
    </a:lvl3pPr>
    <a:lvl4pPr marL="1435100" algn="l" defTabSz="955675" rtl="0" eaLnBrk="0" fontAlgn="base" hangingPunct="0">
      <a:spcBef>
        <a:spcPct val="30000"/>
      </a:spcBef>
      <a:spcAft>
        <a:spcPct val="0"/>
      </a:spcAft>
      <a:defRPr sz="1300" kern="1200">
        <a:solidFill>
          <a:schemeClr val="tx1"/>
        </a:solidFill>
        <a:latin typeface="+mn-lt"/>
        <a:ea typeface="+mn-ea"/>
        <a:cs typeface="+mn-cs"/>
      </a:defRPr>
    </a:lvl4pPr>
    <a:lvl5pPr marL="1912938" algn="l" defTabSz="955675" rtl="0" eaLnBrk="0" fontAlgn="base" hangingPunct="0">
      <a:spcBef>
        <a:spcPct val="30000"/>
      </a:spcBef>
      <a:spcAft>
        <a:spcPct val="0"/>
      </a:spcAft>
      <a:defRPr sz="1300" kern="1200">
        <a:solidFill>
          <a:schemeClr val="tx1"/>
        </a:solidFill>
        <a:latin typeface="+mn-lt"/>
        <a:ea typeface="+mn-ea"/>
        <a:cs typeface="+mn-cs"/>
      </a:defRPr>
    </a:lvl5pPr>
    <a:lvl6pPr marL="2394675" algn="l" defTabSz="957870" rtl="0" eaLnBrk="1" latinLnBrk="0" hangingPunct="1">
      <a:defRPr sz="1300" kern="1200">
        <a:solidFill>
          <a:schemeClr val="tx1"/>
        </a:solidFill>
        <a:latin typeface="+mn-lt"/>
        <a:ea typeface="+mn-ea"/>
        <a:cs typeface="+mn-cs"/>
      </a:defRPr>
    </a:lvl6pPr>
    <a:lvl7pPr marL="2873610" algn="l" defTabSz="957870" rtl="0" eaLnBrk="1" latinLnBrk="0" hangingPunct="1">
      <a:defRPr sz="1300" kern="1200">
        <a:solidFill>
          <a:schemeClr val="tx1"/>
        </a:solidFill>
        <a:latin typeface="+mn-lt"/>
        <a:ea typeface="+mn-ea"/>
        <a:cs typeface="+mn-cs"/>
      </a:defRPr>
    </a:lvl7pPr>
    <a:lvl8pPr marL="3352545" algn="l" defTabSz="957870" rtl="0" eaLnBrk="1" latinLnBrk="0" hangingPunct="1">
      <a:defRPr sz="1300" kern="1200">
        <a:solidFill>
          <a:schemeClr val="tx1"/>
        </a:solidFill>
        <a:latin typeface="+mn-lt"/>
        <a:ea typeface="+mn-ea"/>
        <a:cs typeface="+mn-cs"/>
      </a:defRPr>
    </a:lvl8pPr>
    <a:lvl9pPr marL="3831480" algn="l" defTabSz="957870"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xfrm>
            <a:off x="384175" y="688975"/>
            <a:ext cx="6089650" cy="34258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6387"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Copyright © 2012-2013 Steerwise Inc. All Rights Reserved.</a:t>
            </a:r>
          </a:p>
        </p:txBody>
      </p:sp>
      <p:sp>
        <p:nvSpPr>
          <p:cNvPr id="8197"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7ED61DD-51BD-4A6D-B9FB-67FC6B85CD9F}" type="slidenum">
              <a:rPr lang="en-US" altLang="en-US" smtClean="0"/>
              <a:pPr/>
              <a:t>1</a:t>
            </a:fld>
            <a:endParaRPr lang="en-US" altLang="en-US" dirty="0"/>
          </a:p>
        </p:txBody>
      </p:sp>
    </p:spTree>
    <p:extLst>
      <p:ext uri="{BB962C8B-B14F-4D97-AF65-F5344CB8AC3E}">
        <p14:creationId xmlns:p14="http://schemas.microsoft.com/office/powerpoint/2010/main" val="2617677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dirty="0"/>
              <a:t>Copyright © 2012-2013 Steerwise Inc. All Rights Reserved.</a:t>
            </a:r>
          </a:p>
        </p:txBody>
      </p:sp>
      <p:sp>
        <p:nvSpPr>
          <p:cNvPr id="5" name="Slide Number Placeholder 4"/>
          <p:cNvSpPr>
            <a:spLocks noGrp="1"/>
          </p:cNvSpPr>
          <p:nvPr>
            <p:ph type="sldNum" sz="quarter" idx="11"/>
          </p:nvPr>
        </p:nvSpPr>
        <p:spPr/>
        <p:txBody>
          <a:bodyPr/>
          <a:lstStyle/>
          <a:p>
            <a:fld id="{21BB5602-1606-3E44-8161-9BB1E092D49B}" type="slidenum">
              <a:rPr lang="en-US" altLang="en-US" smtClean="0"/>
              <a:pPr/>
              <a:t>2</a:t>
            </a:fld>
            <a:endParaRPr lang="en-US" altLang="en-US" dirty="0"/>
          </a:p>
        </p:txBody>
      </p:sp>
    </p:spTree>
    <p:extLst>
      <p:ext uri="{BB962C8B-B14F-4D97-AF65-F5344CB8AC3E}">
        <p14:creationId xmlns:p14="http://schemas.microsoft.com/office/powerpoint/2010/main" val="987509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6387"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Copyright © 2012-2013 Steerwise Inc. All Rights Reserved.</a:t>
            </a:r>
          </a:p>
        </p:txBody>
      </p:sp>
      <p:sp>
        <p:nvSpPr>
          <p:cNvPr id="8197"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7ED61DD-51BD-4A6D-B9FB-67FC6B85CD9F}" type="slidenum">
              <a:rPr lang="en-US" altLang="en-US" smtClean="0"/>
              <a:pPr/>
              <a:t>3</a:t>
            </a:fld>
            <a:endParaRPr lang="en-US" altLang="en-US" dirty="0"/>
          </a:p>
        </p:txBody>
      </p:sp>
    </p:spTree>
    <p:extLst>
      <p:ext uri="{BB962C8B-B14F-4D97-AF65-F5344CB8AC3E}">
        <p14:creationId xmlns:p14="http://schemas.microsoft.com/office/powerpoint/2010/main" val="1416145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6387"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Copyright © 2012-2013 Steerwise Inc. All Rights Reserved.</a:t>
            </a:r>
          </a:p>
        </p:txBody>
      </p:sp>
      <p:sp>
        <p:nvSpPr>
          <p:cNvPr id="8197"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7ED61DD-51BD-4A6D-B9FB-67FC6B85CD9F}" type="slidenum">
              <a:rPr lang="en-US" altLang="en-US" smtClean="0"/>
              <a:pPr/>
              <a:t>5</a:t>
            </a:fld>
            <a:endParaRPr lang="en-US" altLang="en-US" dirty="0"/>
          </a:p>
        </p:txBody>
      </p:sp>
    </p:spTree>
    <p:extLst>
      <p:ext uri="{BB962C8B-B14F-4D97-AF65-F5344CB8AC3E}">
        <p14:creationId xmlns:p14="http://schemas.microsoft.com/office/powerpoint/2010/main" val="527677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6387"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Copyright © 2012-2013 Steerwise Inc. All Rights Reserved.</a:t>
            </a:r>
          </a:p>
        </p:txBody>
      </p:sp>
      <p:sp>
        <p:nvSpPr>
          <p:cNvPr id="8197"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7ED61DD-51BD-4A6D-B9FB-67FC6B85CD9F}" type="slidenum">
              <a:rPr lang="en-US" altLang="en-US" smtClean="0"/>
              <a:pPr/>
              <a:t>11</a:t>
            </a:fld>
            <a:endParaRPr lang="en-US" altLang="en-US" dirty="0"/>
          </a:p>
        </p:txBody>
      </p:sp>
    </p:spTree>
    <p:extLst>
      <p:ext uri="{BB962C8B-B14F-4D97-AF65-F5344CB8AC3E}">
        <p14:creationId xmlns:p14="http://schemas.microsoft.com/office/powerpoint/2010/main" val="702624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6387"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Copyright © 2012-2013 Steerwise Inc. All Rights Reserved.</a:t>
            </a:r>
          </a:p>
        </p:txBody>
      </p:sp>
      <p:sp>
        <p:nvSpPr>
          <p:cNvPr id="103429"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7012E2B-7B82-45A6-9A5B-D222A7D0CD2C}" type="slidenum">
              <a:rPr lang="en-US" altLang="en-US" smtClean="0"/>
              <a:pPr/>
              <a:t>12</a:t>
            </a:fld>
            <a:endParaRPr lang="en-US" altLang="en-US" dirty="0"/>
          </a:p>
        </p:txBody>
      </p:sp>
    </p:spTree>
    <p:extLst>
      <p:ext uri="{BB962C8B-B14F-4D97-AF65-F5344CB8AC3E}">
        <p14:creationId xmlns:p14="http://schemas.microsoft.com/office/powerpoint/2010/main" val="742907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11430000" y="6630988"/>
            <a:ext cx="647700" cy="227012"/>
          </a:xfrm>
          <a:prstGeom prst="rect">
            <a:avLst/>
          </a:prstGeom>
        </p:spPr>
        <p:txBody>
          <a:bodyPr lIns="91440" tIns="91440" rIns="91440" bIns="91440" anchor="ctr" anchorCtr="0"/>
          <a:lstStyle>
            <a:lvl1pPr algn="ctr">
              <a:defRPr sz="900">
                <a:latin typeface="+mj-lt"/>
              </a:defRPr>
            </a:lvl1pPr>
          </a:lstStyle>
          <a:p>
            <a:fld id="{EF8F64E1-8DCB-A44D-B480-8EAB705BC498}" type="slidenum">
              <a:rPr lang="en-US" altLang="en-US" smtClean="0"/>
              <a:pPr/>
              <a:t>‹#›</a:t>
            </a:fld>
            <a:endParaRPr lang="en-US" altLang="en-US" dirty="0"/>
          </a:p>
        </p:txBody>
      </p:sp>
      <p:sp>
        <p:nvSpPr>
          <p:cNvPr id="10" name="Title 1"/>
          <p:cNvSpPr>
            <a:spLocks noGrp="1"/>
          </p:cNvSpPr>
          <p:nvPr>
            <p:ph type="title" hasCustomPrompt="1"/>
          </p:nvPr>
        </p:nvSpPr>
        <p:spPr>
          <a:xfrm>
            <a:off x="0" y="144621"/>
            <a:ext cx="12186136" cy="443340"/>
          </a:xfrm>
          <a:prstGeom prst="rect">
            <a:avLst/>
          </a:prstGeom>
          <a:noFill/>
        </p:spPr>
        <p:txBody>
          <a:bodyPr lIns="365760" tIns="182880" rIns="365760" bIns="182880" anchor="ctr" anchorCtr="0"/>
          <a:lstStyle>
            <a:lvl1pPr>
              <a:defRPr sz="2400">
                <a:solidFill>
                  <a:schemeClr val="accent2">
                    <a:lumMod val="50000"/>
                  </a:schemeClr>
                </a:solidFill>
                <a:latin typeface="+mj-lt"/>
              </a:defRPr>
            </a:lvl1pPr>
          </a:lstStyle>
          <a:p>
            <a:pPr algn="just"/>
            <a:r>
              <a:rPr lang="en-US" dirty="0">
                <a:solidFill>
                  <a:schemeClr val="tx1">
                    <a:lumMod val="65000"/>
                    <a:lumOff val="35000"/>
                  </a:schemeClr>
                </a:solidFill>
              </a:rPr>
              <a:t>Click to edit Master title style: </a:t>
            </a:r>
            <a:r>
              <a:rPr lang="en-US" dirty="0">
                <a:solidFill>
                  <a:schemeClr val="tx1">
                    <a:lumMod val="50000"/>
                    <a:lumOff val="50000"/>
                  </a:schemeClr>
                </a:solidFill>
              </a:rPr>
              <a:t>Subtitle</a:t>
            </a:r>
          </a:p>
        </p:txBody>
      </p:sp>
      <p:sp>
        <p:nvSpPr>
          <p:cNvPr id="11" name="Content Placeholder 2"/>
          <p:cNvSpPr>
            <a:spLocks noGrp="1"/>
          </p:cNvSpPr>
          <p:nvPr>
            <p:ph idx="1"/>
          </p:nvPr>
        </p:nvSpPr>
        <p:spPr>
          <a:xfrm>
            <a:off x="0" y="761999"/>
            <a:ext cx="12180276" cy="5778927"/>
          </a:xfrm>
          <a:prstGeom prst="rect">
            <a:avLst/>
          </a:prstGeom>
          <a:noFill/>
        </p:spPr>
        <p:txBody>
          <a:bodyPr lIns="365760" tIns="182880" rIns="365760" bIns="182880" anchor="t" anchorCtr="0"/>
          <a:lstStyle>
            <a:lvl1pPr>
              <a:spcBef>
                <a:spcPts val="600"/>
              </a:spcBef>
              <a:spcAft>
                <a:spcPts val="600"/>
              </a:spcAft>
              <a:buClr>
                <a:schemeClr val="tx1">
                  <a:lumMod val="65000"/>
                  <a:lumOff val="35000"/>
                </a:schemeClr>
              </a:buClr>
              <a:buSzPct val="110000"/>
              <a:defRPr sz="2000" baseline="0">
                <a:solidFill>
                  <a:schemeClr val="tx1">
                    <a:lumMod val="65000"/>
                    <a:lumOff val="35000"/>
                  </a:schemeClr>
                </a:solidFill>
              </a:defRPr>
            </a:lvl1pPr>
            <a:lvl2pPr>
              <a:spcBef>
                <a:spcPts val="600"/>
              </a:spcBef>
              <a:spcAft>
                <a:spcPts val="600"/>
              </a:spcAft>
              <a:buClr>
                <a:schemeClr val="tx1">
                  <a:lumMod val="65000"/>
                  <a:lumOff val="35000"/>
                </a:schemeClr>
              </a:buClr>
              <a:buSzPct val="100000"/>
              <a:defRPr sz="1800" baseline="0">
                <a:solidFill>
                  <a:schemeClr val="tx1">
                    <a:lumMod val="65000"/>
                    <a:lumOff val="35000"/>
                  </a:schemeClr>
                </a:solidFill>
              </a:defRPr>
            </a:lvl2pPr>
            <a:lvl3pPr>
              <a:spcBef>
                <a:spcPts val="600"/>
              </a:spcBef>
              <a:spcAft>
                <a:spcPts val="600"/>
              </a:spcAft>
              <a:buClr>
                <a:schemeClr val="tx1">
                  <a:lumMod val="65000"/>
                  <a:lumOff val="35000"/>
                </a:schemeClr>
              </a:buClr>
              <a:buFont typeface="Wingdings" pitchFamily="2" charset="2"/>
              <a:buChar char="ü"/>
              <a:defRPr sz="1600" baseline="0">
                <a:solidFill>
                  <a:schemeClr val="tx1">
                    <a:lumMod val="65000"/>
                    <a:lumOff val="35000"/>
                  </a:schemeClr>
                </a:solidFill>
              </a:defRPr>
            </a:lvl3pPr>
            <a:lvl4pPr>
              <a:spcBef>
                <a:spcPts val="600"/>
              </a:spcBef>
              <a:spcAft>
                <a:spcPts val="600"/>
              </a:spcAft>
              <a:defRPr sz="1400" baseline="0">
                <a:solidFill>
                  <a:schemeClr val="tx1">
                    <a:lumMod val="50000"/>
                    <a:lumOff val="50000"/>
                  </a:schemeClr>
                </a:solidFill>
              </a:defRPr>
            </a:lvl4pPr>
            <a:lvl5pPr>
              <a:spcBef>
                <a:spcPts val="600"/>
              </a:spcBef>
              <a:spcAft>
                <a:spcPts val="600"/>
              </a:spcAft>
              <a:defRPr sz="1200" baseline="0">
                <a:solidFill>
                  <a:schemeClr val="tx1">
                    <a:lumMod val="50000"/>
                    <a:lumOff val="50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5" name="Line 9"/>
          <p:cNvSpPr>
            <a:spLocks noChangeShapeType="1"/>
          </p:cNvSpPr>
          <p:nvPr userDrawn="1"/>
        </p:nvSpPr>
        <p:spPr bwMode="auto">
          <a:xfrm>
            <a:off x="0" y="685800"/>
            <a:ext cx="12192000" cy="0"/>
          </a:xfrm>
          <a:prstGeom prst="line">
            <a:avLst/>
          </a:prstGeom>
          <a:noFill/>
          <a:ln w="3175" cmpd="sng">
            <a:solidFill>
              <a:schemeClr val="bg1">
                <a:lumMod val="85000"/>
              </a:schemeClr>
            </a:solidFill>
            <a:round/>
            <a:headEnd type="none"/>
            <a:tailEnd type="none"/>
          </a:ln>
          <a:effectLst/>
        </p:spPr>
        <p:txBody>
          <a:bodyPr lIns="100335" tIns="50168" rIns="100335" bIns="50168"/>
          <a:lstStyle/>
          <a:p>
            <a:pPr eaLnBrk="1" hangingPunct="1">
              <a:defRPr/>
            </a:pPr>
            <a:endParaRPr lang="en-US" dirty="0"/>
          </a:p>
        </p:txBody>
      </p:sp>
    </p:spTree>
    <p:extLst>
      <p:ext uri="{BB962C8B-B14F-4D97-AF65-F5344CB8AC3E}">
        <p14:creationId xmlns:p14="http://schemas.microsoft.com/office/powerpoint/2010/main" val="549199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EF8F64E1-8DCB-A44D-B480-8EAB705BC498}" type="slidenum">
              <a:rPr lang="en-US" altLang="en-US" smtClean="0"/>
              <a:pPr/>
              <a:t>‹#›</a:t>
            </a:fld>
            <a:endParaRPr lang="en-US" altLang="en-US" dirty="0"/>
          </a:p>
        </p:txBody>
      </p:sp>
      <p:sp>
        <p:nvSpPr>
          <p:cNvPr id="7" name="Title 1"/>
          <p:cNvSpPr>
            <a:spLocks noGrp="1"/>
          </p:cNvSpPr>
          <p:nvPr>
            <p:ph type="title" hasCustomPrompt="1"/>
          </p:nvPr>
        </p:nvSpPr>
        <p:spPr>
          <a:xfrm>
            <a:off x="0" y="144621"/>
            <a:ext cx="12186136" cy="443340"/>
          </a:xfrm>
          <a:prstGeom prst="rect">
            <a:avLst/>
          </a:prstGeom>
          <a:noFill/>
        </p:spPr>
        <p:txBody>
          <a:bodyPr lIns="365760" tIns="182880" rIns="365760" bIns="182880" anchor="ctr" anchorCtr="0"/>
          <a:lstStyle>
            <a:lvl1pPr>
              <a:defRPr sz="2400">
                <a:solidFill>
                  <a:schemeClr val="accent2">
                    <a:lumMod val="50000"/>
                  </a:schemeClr>
                </a:solidFill>
                <a:latin typeface="+mj-lt"/>
              </a:defRPr>
            </a:lvl1pPr>
          </a:lstStyle>
          <a:p>
            <a:pPr algn="just"/>
            <a:r>
              <a:rPr lang="en-US" dirty="0">
                <a:solidFill>
                  <a:schemeClr val="tx1">
                    <a:lumMod val="65000"/>
                    <a:lumOff val="35000"/>
                  </a:schemeClr>
                </a:solidFill>
              </a:rPr>
              <a:t>Click to edit Master title style: </a:t>
            </a:r>
            <a:r>
              <a:rPr lang="en-US" dirty="0">
                <a:solidFill>
                  <a:schemeClr val="tx1">
                    <a:lumMod val="50000"/>
                    <a:lumOff val="50000"/>
                  </a:schemeClr>
                </a:solidFill>
              </a:rPr>
              <a:t>Subtitle</a:t>
            </a:r>
          </a:p>
        </p:txBody>
      </p:sp>
      <p:sp>
        <p:nvSpPr>
          <p:cNvPr id="8" name="Content Placeholder 2"/>
          <p:cNvSpPr>
            <a:spLocks noGrp="1"/>
          </p:cNvSpPr>
          <p:nvPr>
            <p:ph idx="1"/>
          </p:nvPr>
        </p:nvSpPr>
        <p:spPr>
          <a:xfrm>
            <a:off x="0" y="761999"/>
            <a:ext cx="12180276" cy="5778927"/>
          </a:xfrm>
          <a:prstGeom prst="rect">
            <a:avLst/>
          </a:prstGeom>
          <a:noFill/>
        </p:spPr>
        <p:txBody>
          <a:bodyPr lIns="365760" tIns="182880" rIns="365760" bIns="182880" anchor="t" anchorCtr="0"/>
          <a:lstStyle>
            <a:lvl1pPr>
              <a:spcBef>
                <a:spcPts val="600"/>
              </a:spcBef>
              <a:spcAft>
                <a:spcPts val="600"/>
              </a:spcAft>
              <a:buClr>
                <a:schemeClr val="tx1">
                  <a:lumMod val="65000"/>
                  <a:lumOff val="35000"/>
                </a:schemeClr>
              </a:buClr>
              <a:buSzPct val="110000"/>
              <a:defRPr sz="2000" baseline="0">
                <a:solidFill>
                  <a:schemeClr val="tx1">
                    <a:lumMod val="65000"/>
                    <a:lumOff val="35000"/>
                  </a:schemeClr>
                </a:solidFill>
              </a:defRPr>
            </a:lvl1pPr>
            <a:lvl2pPr>
              <a:spcBef>
                <a:spcPts val="600"/>
              </a:spcBef>
              <a:spcAft>
                <a:spcPts val="600"/>
              </a:spcAft>
              <a:buClr>
                <a:schemeClr val="tx1">
                  <a:lumMod val="65000"/>
                  <a:lumOff val="35000"/>
                </a:schemeClr>
              </a:buClr>
              <a:buSzPct val="100000"/>
              <a:defRPr sz="1800" baseline="0">
                <a:solidFill>
                  <a:schemeClr val="tx1">
                    <a:lumMod val="65000"/>
                    <a:lumOff val="35000"/>
                  </a:schemeClr>
                </a:solidFill>
              </a:defRPr>
            </a:lvl2pPr>
            <a:lvl3pPr>
              <a:spcBef>
                <a:spcPts val="600"/>
              </a:spcBef>
              <a:spcAft>
                <a:spcPts val="600"/>
              </a:spcAft>
              <a:buClr>
                <a:schemeClr val="tx1">
                  <a:lumMod val="65000"/>
                  <a:lumOff val="35000"/>
                </a:schemeClr>
              </a:buClr>
              <a:buFont typeface="Wingdings" pitchFamily="2" charset="2"/>
              <a:buChar char="ü"/>
              <a:defRPr sz="1600" baseline="0">
                <a:solidFill>
                  <a:schemeClr val="tx1">
                    <a:lumMod val="65000"/>
                    <a:lumOff val="35000"/>
                  </a:schemeClr>
                </a:solidFill>
              </a:defRPr>
            </a:lvl3pPr>
            <a:lvl4pPr>
              <a:spcBef>
                <a:spcPts val="600"/>
              </a:spcBef>
              <a:spcAft>
                <a:spcPts val="600"/>
              </a:spcAft>
              <a:defRPr sz="1400" baseline="0">
                <a:solidFill>
                  <a:schemeClr val="tx1">
                    <a:lumMod val="50000"/>
                    <a:lumOff val="50000"/>
                  </a:schemeClr>
                </a:solidFill>
              </a:defRPr>
            </a:lvl4pPr>
            <a:lvl5pPr>
              <a:spcBef>
                <a:spcPts val="600"/>
              </a:spcBef>
              <a:spcAft>
                <a:spcPts val="600"/>
              </a:spcAft>
              <a:defRPr sz="1200" baseline="0">
                <a:solidFill>
                  <a:schemeClr val="tx1">
                    <a:lumMod val="50000"/>
                    <a:lumOff val="50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9" name="Line 9"/>
          <p:cNvSpPr>
            <a:spLocks noChangeShapeType="1"/>
          </p:cNvSpPr>
          <p:nvPr userDrawn="1"/>
        </p:nvSpPr>
        <p:spPr bwMode="auto">
          <a:xfrm>
            <a:off x="0" y="685800"/>
            <a:ext cx="12192000" cy="0"/>
          </a:xfrm>
          <a:prstGeom prst="line">
            <a:avLst/>
          </a:prstGeom>
          <a:noFill/>
          <a:ln w="3175" cmpd="sng">
            <a:solidFill>
              <a:schemeClr val="bg1">
                <a:lumMod val="85000"/>
              </a:schemeClr>
            </a:solidFill>
            <a:round/>
            <a:headEnd type="none"/>
            <a:tailEnd type="none"/>
          </a:ln>
          <a:effectLst/>
        </p:spPr>
        <p:txBody>
          <a:bodyPr lIns="100335" tIns="50168" rIns="100335" bIns="50168"/>
          <a:lstStyle/>
          <a:p>
            <a:pPr eaLnBrk="1" hangingPunct="1">
              <a:defRPr/>
            </a:pPr>
            <a:endParaRPr lang="en-US" dirty="0"/>
          </a:p>
        </p:txBody>
      </p:sp>
    </p:spTree>
    <p:extLst>
      <p:ext uri="{BB962C8B-B14F-4D97-AF65-F5344CB8AC3E}">
        <p14:creationId xmlns:p14="http://schemas.microsoft.com/office/powerpoint/2010/main" val="2134863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1430000" y="6630988"/>
            <a:ext cx="647700" cy="227012"/>
          </a:xfrm>
          <a:prstGeom prst="rect">
            <a:avLst/>
          </a:prstGeom>
        </p:spPr>
        <p:txBody>
          <a:bodyPr lIns="91440" tIns="91440" rIns="91440" bIns="91440" anchor="ctr" anchorCtr="0"/>
          <a:lstStyle>
            <a:lvl1pPr algn="ctr">
              <a:defRPr sz="900">
                <a:latin typeface="+mj-lt"/>
              </a:defRPr>
            </a:lvl1pPr>
          </a:lstStyle>
          <a:p>
            <a:fld id="{EF8F64E1-8DCB-A44D-B480-8EAB705BC498}" type="slidenum">
              <a:rPr lang="en-US" altLang="en-US" smtClean="0"/>
              <a:pPr/>
              <a:t>‹#›</a:t>
            </a:fld>
            <a:endParaRPr lang="en-US" altLang="en-US" dirty="0"/>
          </a:p>
        </p:txBody>
      </p:sp>
      <p:sp>
        <p:nvSpPr>
          <p:cNvPr id="8" name="Line 9"/>
          <p:cNvSpPr>
            <a:spLocks noChangeShapeType="1"/>
          </p:cNvSpPr>
          <p:nvPr userDrawn="1"/>
        </p:nvSpPr>
        <p:spPr bwMode="auto">
          <a:xfrm>
            <a:off x="0" y="685800"/>
            <a:ext cx="12192000" cy="0"/>
          </a:xfrm>
          <a:prstGeom prst="line">
            <a:avLst/>
          </a:prstGeom>
          <a:noFill/>
          <a:ln w="3175" cmpd="sng">
            <a:solidFill>
              <a:schemeClr val="bg1">
                <a:lumMod val="85000"/>
              </a:schemeClr>
            </a:solidFill>
            <a:round/>
            <a:headEnd type="none"/>
            <a:tailEnd type="none"/>
          </a:ln>
          <a:effectLst/>
        </p:spPr>
        <p:txBody>
          <a:bodyPr lIns="100335" tIns="50168" rIns="100335" bIns="50168"/>
          <a:lstStyle/>
          <a:p>
            <a:pPr eaLnBrk="1" hangingPunct="1">
              <a:defRPr/>
            </a:pPr>
            <a:endParaRPr lang="en-US" dirty="0"/>
          </a:p>
        </p:txBody>
      </p:sp>
      <p:sp>
        <p:nvSpPr>
          <p:cNvPr id="9" name="Title 1"/>
          <p:cNvSpPr>
            <a:spLocks noGrp="1"/>
          </p:cNvSpPr>
          <p:nvPr>
            <p:ph type="title" hasCustomPrompt="1"/>
          </p:nvPr>
        </p:nvSpPr>
        <p:spPr>
          <a:xfrm>
            <a:off x="0" y="144621"/>
            <a:ext cx="12186136" cy="443340"/>
          </a:xfrm>
          <a:prstGeom prst="rect">
            <a:avLst/>
          </a:prstGeom>
          <a:noFill/>
        </p:spPr>
        <p:txBody>
          <a:bodyPr lIns="365760" tIns="182880" rIns="365760" bIns="182880" anchor="ctr" anchorCtr="0"/>
          <a:lstStyle>
            <a:lvl1pPr>
              <a:defRPr sz="2400">
                <a:solidFill>
                  <a:schemeClr val="accent2">
                    <a:lumMod val="50000"/>
                  </a:schemeClr>
                </a:solidFill>
                <a:latin typeface="+mj-lt"/>
              </a:defRPr>
            </a:lvl1pPr>
          </a:lstStyle>
          <a:p>
            <a:pPr algn="just"/>
            <a:r>
              <a:rPr lang="en-US" dirty="0">
                <a:solidFill>
                  <a:schemeClr val="tx1">
                    <a:lumMod val="65000"/>
                    <a:lumOff val="35000"/>
                  </a:schemeClr>
                </a:solidFill>
              </a:rPr>
              <a:t>Click to edit Master title style: </a:t>
            </a:r>
            <a:r>
              <a:rPr lang="en-US" dirty="0">
                <a:solidFill>
                  <a:schemeClr val="tx1">
                    <a:lumMod val="50000"/>
                    <a:lumOff val="50000"/>
                  </a:schemeClr>
                </a:solidFill>
              </a:rPr>
              <a:t>Subtitle</a:t>
            </a:r>
          </a:p>
        </p:txBody>
      </p:sp>
      <p:sp>
        <p:nvSpPr>
          <p:cNvPr id="10" name="Content Placeholder 2"/>
          <p:cNvSpPr>
            <a:spLocks noGrp="1"/>
          </p:cNvSpPr>
          <p:nvPr>
            <p:ph idx="1"/>
          </p:nvPr>
        </p:nvSpPr>
        <p:spPr>
          <a:xfrm>
            <a:off x="0" y="761999"/>
            <a:ext cx="12180276" cy="5778927"/>
          </a:xfrm>
          <a:prstGeom prst="rect">
            <a:avLst/>
          </a:prstGeom>
          <a:noFill/>
        </p:spPr>
        <p:txBody>
          <a:bodyPr lIns="365760" tIns="182880" rIns="365760" bIns="182880" anchor="t" anchorCtr="0"/>
          <a:lstStyle>
            <a:lvl1pPr>
              <a:spcBef>
                <a:spcPts val="600"/>
              </a:spcBef>
              <a:spcAft>
                <a:spcPts val="600"/>
              </a:spcAft>
              <a:buClr>
                <a:schemeClr val="tx1">
                  <a:lumMod val="65000"/>
                  <a:lumOff val="35000"/>
                </a:schemeClr>
              </a:buClr>
              <a:buSzPct val="110000"/>
              <a:defRPr sz="2000" baseline="0">
                <a:solidFill>
                  <a:schemeClr val="tx1">
                    <a:lumMod val="65000"/>
                    <a:lumOff val="35000"/>
                  </a:schemeClr>
                </a:solidFill>
              </a:defRPr>
            </a:lvl1pPr>
            <a:lvl2pPr>
              <a:spcBef>
                <a:spcPts val="600"/>
              </a:spcBef>
              <a:spcAft>
                <a:spcPts val="600"/>
              </a:spcAft>
              <a:buClr>
                <a:schemeClr val="tx1">
                  <a:lumMod val="65000"/>
                  <a:lumOff val="35000"/>
                </a:schemeClr>
              </a:buClr>
              <a:buSzPct val="100000"/>
              <a:defRPr sz="1800" baseline="0">
                <a:solidFill>
                  <a:schemeClr val="tx1">
                    <a:lumMod val="65000"/>
                    <a:lumOff val="35000"/>
                  </a:schemeClr>
                </a:solidFill>
              </a:defRPr>
            </a:lvl2pPr>
            <a:lvl3pPr>
              <a:spcBef>
                <a:spcPts val="600"/>
              </a:spcBef>
              <a:spcAft>
                <a:spcPts val="600"/>
              </a:spcAft>
              <a:buClr>
                <a:schemeClr val="tx1">
                  <a:lumMod val="65000"/>
                  <a:lumOff val="35000"/>
                </a:schemeClr>
              </a:buClr>
              <a:buFont typeface="Wingdings" pitchFamily="2" charset="2"/>
              <a:buChar char="ü"/>
              <a:defRPr sz="1600" baseline="0">
                <a:solidFill>
                  <a:schemeClr val="tx1">
                    <a:lumMod val="65000"/>
                    <a:lumOff val="35000"/>
                  </a:schemeClr>
                </a:solidFill>
              </a:defRPr>
            </a:lvl3pPr>
            <a:lvl4pPr>
              <a:spcBef>
                <a:spcPts val="600"/>
              </a:spcBef>
              <a:spcAft>
                <a:spcPts val="600"/>
              </a:spcAft>
              <a:defRPr sz="1400" baseline="0">
                <a:solidFill>
                  <a:schemeClr val="tx1">
                    <a:lumMod val="50000"/>
                    <a:lumOff val="50000"/>
                  </a:schemeClr>
                </a:solidFill>
              </a:defRPr>
            </a:lvl4pPr>
            <a:lvl5pPr>
              <a:spcBef>
                <a:spcPts val="600"/>
              </a:spcBef>
              <a:spcAft>
                <a:spcPts val="600"/>
              </a:spcAft>
              <a:defRPr sz="1200" baseline="0">
                <a:solidFill>
                  <a:schemeClr val="tx1">
                    <a:lumMod val="50000"/>
                    <a:lumOff val="50000"/>
                  </a:schemeClr>
                </a:solidFill>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018602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5E9A8D3-2D28-474C-81B9-14B02B473911}" type="slidenum">
              <a:rPr lang="en-US" smtClean="0"/>
              <a:t>‹#›</a:t>
            </a:fld>
            <a:endParaRPr lang="en-US" dirty="0"/>
          </a:p>
        </p:txBody>
      </p:sp>
    </p:spTree>
    <p:extLst>
      <p:ext uri="{BB962C8B-B14F-4D97-AF65-F5344CB8AC3E}">
        <p14:creationId xmlns:p14="http://schemas.microsoft.com/office/powerpoint/2010/main" val="288591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1" y="2130433"/>
            <a:ext cx="10363200" cy="1470025"/>
          </a:xfrm>
          <a:prstGeom prst="rect">
            <a:avLst/>
          </a:prstGeom>
        </p:spPr>
        <p:txBody>
          <a:bodyPr/>
          <a:lstStyle>
            <a:lvl1pPr>
              <a:defRPr>
                <a:latin typeface="+mn-lt"/>
              </a:defRPr>
            </a:lvl1pPr>
          </a:lstStyle>
          <a:p>
            <a:r>
              <a:rPr lang="en-US"/>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latin typeface="+mn-lt"/>
              </a:defRPr>
            </a:lvl1pPr>
            <a:lvl2pPr marL="478935" indent="0" algn="ctr">
              <a:buNone/>
              <a:defRPr>
                <a:solidFill>
                  <a:schemeClr val="tx1">
                    <a:tint val="75000"/>
                  </a:schemeClr>
                </a:solidFill>
              </a:defRPr>
            </a:lvl2pPr>
            <a:lvl3pPr marL="957870" indent="0" algn="ctr">
              <a:buNone/>
              <a:defRPr>
                <a:solidFill>
                  <a:schemeClr val="tx1">
                    <a:tint val="75000"/>
                  </a:schemeClr>
                </a:solidFill>
              </a:defRPr>
            </a:lvl3pPr>
            <a:lvl4pPr marL="1436805" indent="0" algn="ctr">
              <a:buNone/>
              <a:defRPr>
                <a:solidFill>
                  <a:schemeClr val="tx1">
                    <a:tint val="75000"/>
                  </a:schemeClr>
                </a:solidFill>
              </a:defRPr>
            </a:lvl4pPr>
            <a:lvl5pPr marL="1915740" indent="0" algn="ctr">
              <a:buNone/>
              <a:defRPr>
                <a:solidFill>
                  <a:schemeClr val="tx1">
                    <a:tint val="75000"/>
                  </a:schemeClr>
                </a:solidFill>
              </a:defRPr>
            </a:lvl5pPr>
            <a:lvl6pPr marL="2394675" indent="0" algn="ctr">
              <a:buNone/>
              <a:defRPr>
                <a:solidFill>
                  <a:schemeClr val="tx1">
                    <a:tint val="75000"/>
                  </a:schemeClr>
                </a:solidFill>
              </a:defRPr>
            </a:lvl6pPr>
            <a:lvl7pPr marL="2873610" indent="0" algn="ctr">
              <a:buNone/>
              <a:defRPr>
                <a:solidFill>
                  <a:schemeClr val="tx1">
                    <a:tint val="75000"/>
                  </a:schemeClr>
                </a:solidFill>
              </a:defRPr>
            </a:lvl7pPr>
            <a:lvl8pPr marL="3352545" indent="0" algn="ctr">
              <a:buNone/>
              <a:defRPr>
                <a:solidFill>
                  <a:schemeClr val="tx1">
                    <a:tint val="75000"/>
                  </a:schemeClr>
                </a:solidFill>
              </a:defRPr>
            </a:lvl8pPr>
            <a:lvl9pPr marL="3831480" indent="0" algn="ctr">
              <a:buNone/>
              <a:defRPr>
                <a:solidFill>
                  <a:schemeClr val="tx1">
                    <a:tint val="75000"/>
                  </a:schemeClr>
                </a:solidFill>
              </a:defRPr>
            </a:lvl9pPr>
          </a:lstStyle>
          <a:p>
            <a:r>
              <a:rPr lang="en-US"/>
              <a:t>Click to edit Master subtitle style</a:t>
            </a:r>
          </a:p>
        </p:txBody>
      </p:sp>
      <p:sp>
        <p:nvSpPr>
          <p:cNvPr id="5" name="Slide Number Placeholder 5"/>
          <p:cNvSpPr>
            <a:spLocks noGrp="1"/>
          </p:cNvSpPr>
          <p:nvPr>
            <p:ph type="sldNum" sz="quarter" idx="11"/>
          </p:nvPr>
        </p:nvSpPr>
        <p:spPr/>
        <p:txBody>
          <a:bodyPr/>
          <a:lstStyle>
            <a:lvl1pPr>
              <a:defRPr/>
            </a:lvl1pPr>
          </a:lstStyle>
          <a:p>
            <a:fld id="{03D7AF1A-147A-EC4E-8D5B-683C9D4CC825}" type="slidenum">
              <a:rPr lang="en-US" altLang="en-US"/>
              <a:pPr/>
              <a:t>‹#›</a:t>
            </a:fld>
            <a:endParaRPr lang="en-US" altLang="en-US" dirty="0"/>
          </a:p>
        </p:txBody>
      </p:sp>
    </p:spTree>
    <p:extLst>
      <p:ext uri="{BB962C8B-B14F-4D97-AF65-F5344CB8AC3E}">
        <p14:creationId xmlns:p14="http://schemas.microsoft.com/office/powerpoint/2010/main" val="1302679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3" name="Slide Number Placeholder 5"/>
          <p:cNvSpPr>
            <a:spLocks noGrp="1"/>
          </p:cNvSpPr>
          <p:nvPr>
            <p:ph type="sldNum" sz="quarter" idx="11"/>
          </p:nvPr>
        </p:nvSpPr>
        <p:spPr/>
        <p:txBody>
          <a:bodyPr/>
          <a:lstStyle>
            <a:lvl1pPr>
              <a:defRPr/>
            </a:lvl1pPr>
          </a:lstStyle>
          <a:p>
            <a:fld id="{EF8F64E1-8DCB-A44D-B480-8EAB705BC498}" type="slidenum">
              <a:rPr lang="en-US" altLang="en-US"/>
              <a:pPr/>
              <a:t>‹#›</a:t>
            </a:fld>
            <a:endParaRPr lang="en-US" altLang="en-US" dirty="0"/>
          </a:p>
        </p:txBody>
      </p:sp>
    </p:spTree>
    <p:extLst>
      <p:ext uri="{BB962C8B-B14F-4D97-AF65-F5344CB8AC3E}">
        <p14:creationId xmlns:p14="http://schemas.microsoft.com/office/powerpoint/2010/main" val="3628590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6629398"/>
            <a:ext cx="12192000" cy="2391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335" tIns="50168" rIns="100335" bIns="50168" anchor="ctr"/>
          <a:lstStyle/>
          <a:p>
            <a:pPr algn="ctr" eaLnBrk="1" hangingPunct="1">
              <a:defRPr/>
            </a:pPr>
            <a:endParaRPr lang="en-US" sz="2600" i="1" dirty="0">
              <a:solidFill>
                <a:schemeClr val="accent2">
                  <a:lumMod val="20000"/>
                  <a:lumOff val="80000"/>
                </a:schemeClr>
              </a:solidFill>
            </a:endParaRPr>
          </a:p>
        </p:txBody>
      </p:sp>
      <p:sp>
        <p:nvSpPr>
          <p:cNvPr id="9" name="fc" descr="ll PROTECTED 関係者外秘"/>
          <p:cNvSpPr txBox="1"/>
          <p:nvPr userDrawn="1"/>
        </p:nvSpPr>
        <p:spPr>
          <a:xfrm>
            <a:off x="0" y="6642100"/>
            <a:ext cx="12192000" cy="215444"/>
          </a:xfrm>
          <a:prstGeom prst="rect">
            <a:avLst/>
          </a:prstGeom>
          <a:solidFill>
            <a:schemeClr val="bg1">
              <a:lumMod val="85000"/>
            </a:schemeClr>
          </a:solidFill>
        </p:spPr>
        <p:txBody>
          <a:bodyPr vert="horz" wrap="square" rtlCol="0">
            <a:spAutoFit/>
          </a:bodyPr>
          <a:lstStyle/>
          <a:p>
            <a:pPr algn="ctr">
              <a:spcAft>
                <a:spcPts val="1200"/>
              </a:spcAft>
            </a:pPr>
            <a:r>
              <a:rPr lang="en-US" sz="800" b="0" i="1" u="none" spc="0" baseline="0" dirty="0">
                <a:solidFill>
                  <a:schemeClr val="tx1">
                    <a:lumMod val="50000"/>
                    <a:lumOff val="50000"/>
                  </a:schemeClr>
                </a:solidFill>
                <a:latin typeface="+mj-lt"/>
              </a:rPr>
              <a:t>Confidential to Steerwise and Toyota Motor Credit Corporation</a:t>
            </a:r>
          </a:p>
        </p:txBody>
      </p:sp>
      <p:sp>
        <p:nvSpPr>
          <p:cNvPr id="10" name="Slide Number Placeholder 5"/>
          <p:cNvSpPr>
            <a:spLocks noGrp="1"/>
          </p:cNvSpPr>
          <p:nvPr>
            <p:ph type="sldNum" sz="quarter" idx="4"/>
          </p:nvPr>
        </p:nvSpPr>
        <p:spPr>
          <a:xfrm>
            <a:off x="11430000" y="6653451"/>
            <a:ext cx="571500" cy="204549"/>
          </a:xfrm>
          <a:prstGeom prst="rect">
            <a:avLst/>
          </a:prstGeom>
        </p:spPr>
        <p:txBody>
          <a:bodyPr lIns="91440" tIns="91440" rIns="91440" bIns="91440" anchor="ctr" anchorCtr="0"/>
          <a:lstStyle>
            <a:lvl1pPr algn="ctr">
              <a:defRPr sz="900" b="0" i="1">
                <a:solidFill>
                  <a:schemeClr val="tx1">
                    <a:lumMod val="50000"/>
                    <a:lumOff val="50000"/>
                  </a:schemeClr>
                </a:solidFill>
                <a:latin typeface="+mj-lt"/>
              </a:defRPr>
            </a:lvl1pPr>
          </a:lstStyle>
          <a:p>
            <a:fld id="{EF8F64E1-8DCB-A44D-B480-8EAB705BC498}" type="slidenum">
              <a:rPr lang="en-US" altLang="en-US" smtClean="0"/>
              <a:pPr/>
              <a:t>‹#›</a:t>
            </a:fld>
            <a:endParaRPr lang="en-US" altLang="en-US" dirty="0"/>
          </a:p>
        </p:txBody>
      </p:sp>
      <p:pic>
        <p:nvPicPr>
          <p:cNvPr id="3" name="Picture 2"/>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324964" y="6641644"/>
            <a:ext cx="590909" cy="193893"/>
          </a:xfrm>
          <a:prstGeom prst="rect">
            <a:avLst/>
          </a:prstGeom>
          <a:effectLst>
            <a:outerShdw blurRad="254000" sx="160000" sy="160000" algn="ctr" rotWithShape="0">
              <a:schemeClr val="bg1"/>
            </a:outerShdw>
          </a:effectLst>
        </p:spPr>
      </p:pic>
    </p:spTree>
  </p:cSld>
  <p:clrMap bg1="lt1" tx1="dk1" bg2="lt2" tx2="dk2" accent1="accent1" accent2="accent2" accent3="accent3" accent4="accent4" accent5="accent5" accent6="accent6" hlink="hlink" folHlink="folHlink"/>
  <p:sldLayoutIdLst>
    <p:sldLayoutId id="2147484626" r:id="rId1"/>
    <p:sldLayoutId id="2147484628" r:id="rId2"/>
    <p:sldLayoutId id="2147484611" r:id="rId3"/>
    <p:sldLayoutId id="2147484627" r:id="rId4"/>
    <p:sldLayoutId id="2147484630" r:id="rId5"/>
    <p:sldLayoutId id="2147484631" r:id="rId6"/>
  </p:sldLayoutIdLst>
  <p:hf hdr="0" dt="0"/>
  <p:txStyles>
    <p:titleStyle>
      <a:lvl1pPr algn="l" rtl="0" eaLnBrk="0" fontAlgn="base" hangingPunct="0">
        <a:spcBef>
          <a:spcPct val="0"/>
        </a:spcBef>
        <a:spcAft>
          <a:spcPct val="0"/>
        </a:spcAft>
        <a:defRPr lang="en-US" sz="3100" b="1" kern="1200" dirty="0">
          <a:solidFill>
            <a:srgbClr val="404040"/>
          </a:solidFill>
          <a:latin typeface="+mn-lt"/>
          <a:ea typeface="+mj-ea"/>
          <a:cs typeface="+mj-cs"/>
        </a:defRPr>
      </a:lvl1pPr>
      <a:lvl2pPr algn="l" rtl="0" eaLnBrk="0" fontAlgn="base" hangingPunct="0">
        <a:spcBef>
          <a:spcPct val="0"/>
        </a:spcBef>
        <a:spcAft>
          <a:spcPct val="0"/>
        </a:spcAft>
        <a:defRPr sz="3100" b="1">
          <a:solidFill>
            <a:srgbClr val="404040"/>
          </a:solidFill>
          <a:latin typeface="Garamond" pitchFamily="18" charset="0"/>
        </a:defRPr>
      </a:lvl2pPr>
      <a:lvl3pPr algn="l" rtl="0" eaLnBrk="0" fontAlgn="base" hangingPunct="0">
        <a:spcBef>
          <a:spcPct val="0"/>
        </a:spcBef>
        <a:spcAft>
          <a:spcPct val="0"/>
        </a:spcAft>
        <a:defRPr sz="3100" b="1">
          <a:solidFill>
            <a:srgbClr val="404040"/>
          </a:solidFill>
          <a:latin typeface="Garamond" pitchFamily="18" charset="0"/>
        </a:defRPr>
      </a:lvl3pPr>
      <a:lvl4pPr algn="l" rtl="0" eaLnBrk="0" fontAlgn="base" hangingPunct="0">
        <a:spcBef>
          <a:spcPct val="0"/>
        </a:spcBef>
        <a:spcAft>
          <a:spcPct val="0"/>
        </a:spcAft>
        <a:defRPr sz="3100" b="1">
          <a:solidFill>
            <a:srgbClr val="404040"/>
          </a:solidFill>
          <a:latin typeface="Garamond" pitchFamily="18" charset="0"/>
        </a:defRPr>
      </a:lvl4pPr>
      <a:lvl5pPr algn="l" rtl="0" eaLnBrk="0" fontAlgn="base" hangingPunct="0">
        <a:spcBef>
          <a:spcPct val="0"/>
        </a:spcBef>
        <a:spcAft>
          <a:spcPct val="0"/>
        </a:spcAft>
        <a:defRPr sz="3100" b="1">
          <a:solidFill>
            <a:srgbClr val="404040"/>
          </a:solidFill>
          <a:latin typeface="Garamond" pitchFamily="18" charset="0"/>
        </a:defRPr>
      </a:lvl5pPr>
      <a:lvl6pPr marL="478935" algn="l" rtl="0" fontAlgn="base">
        <a:spcBef>
          <a:spcPct val="0"/>
        </a:spcBef>
        <a:spcAft>
          <a:spcPct val="0"/>
        </a:spcAft>
        <a:defRPr sz="2900" b="1">
          <a:solidFill>
            <a:schemeClr val="bg1"/>
          </a:solidFill>
          <a:latin typeface="Arial Rounded MT Bold" pitchFamily="34" charset="0"/>
        </a:defRPr>
      </a:lvl6pPr>
      <a:lvl7pPr marL="957870" algn="l" rtl="0" fontAlgn="base">
        <a:spcBef>
          <a:spcPct val="0"/>
        </a:spcBef>
        <a:spcAft>
          <a:spcPct val="0"/>
        </a:spcAft>
        <a:defRPr sz="2900" b="1">
          <a:solidFill>
            <a:schemeClr val="bg1"/>
          </a:solidFill>
          <a:latin typeface="Arial Rounded MT Bold" pitchFamily="34" charset="0"/>
        </a:defRPr>
      </a:lvl7pPr>
      <a:lvl8pPr marL="1436805" algn="l" rtl="0" fontAlgn="base">
        <a:spcBef>
          <a:spcPct val="0"/>
        </a:spcBef>
        <a:spcAft>
          <a:spcPct val="0"/>
        </a:spcAft>
        <a:defRPr sz="2900" b="1">
          <a:solidFill>
            <a:schemeClr val="bg1"/>
          </a:solidFill>
          <a:latin typeface="Arial Rounded MT Bold" pitchFamily="34" charset="0"/>
        </a:defRPr>
      </a:lvl8pPr>
      <a:lvl9pPr marL="1915740" algn="l" rtl="0" fontAlgn="base">
        <a:spcBef>
          <a:spcPct val="0"/>
        </a:spcBef>
        <a:spcAft>
          <a:spcPct val="0"/>
        </a:spcAft>
        <a:defRPr sz="2900" b="1">
          <a:solidFill>
            <a:schemeClr val="bg1"/>
          </a:solidFill>
          <a:latin typeface="Arial Rounded MT Bold" pitchFamily="34" charset="0"/>
        </a:defRPr>
      </a:lvl9pPr>
    </p:titleStyle>
    <p:bodyStyle>
      <a:lvl1pPr marL="357188" indent="-358775" algn="l" rtl="0" eaLnBrk="0" fontAlgn="base" hangingPunct="0">
        <a:spcBef>
          <a:spcPct val="20000"/>
        </a:spcBef>
        <a:spcAft>
          <a:spcPct val="0"/>
        </a:spcAft>
        <a:buFont typeface="Arial" charset="0"/>
        <a:buChar char="•"/>
        <a:defRPr sz="3400" kern="1200">
          <a:solidFill>
            <a:schemeClr val="tx1"/>
          </a:solidFill>
          <a:latin typeface="+mn-lt"/>
          <a:ea typeface="+mn-ea"/>
          <a:cs typeface="+mn-cs"/>
        </a:defRPr>
      </a:lvl1pPr>
      <a:lvl2pPr marL="776288" indent="-298450" algn="l" rtl="0" eaLnBrk="0" fontAlgn="base" hangingPunct="0">
        <a:spcBef>
          <a:spcPct val="20000"/>
        </a:spcBef>
        <a:spcAft>
          <a:spcPct val="0"/>
        </a:spcAft>
        <a:buFont typeface="Wingdings" charset="2"/>
        <a:buChar char="Ø"/>
        <a:defRPr sz="2900" kern="1200">
          <a:solidFill>
            <a:schemeClr val="tx1"/>
          </a:solidFill>
          <a:latin typeface="+mn-lt"/>
          <a:ea typeface="+mn-ea"/>
          <a:cs typeface="+mn-cs"/>
        </a:defRPr>
      </a:lvl2pPr>
      <a:lvl3pPr marL="1195388" indent="-238125" algn="l" rtl="0" eaLnBrk="0" fontAlgn="base" hangingPunct="0">
        <a:spcBef>
          <a:spcPct val="20000"/>
        </a:spcBef>
        <a:spcAft>
          <a:spcPct val="0"/>
        </a:spcAft>
        <a:buFont typeface="Arial" charset="0"/>
        <a:buChar char="•"/>
        <a:defRPr sz="2500" kern="1200">
          <a:solidFill>
            <a:schemeClr val="tx1"/>
          </a:solidFill>
          <a:latin typeface="+mn-lt"/>
          <a:ea typeface="+mn-ea"/>
          <a:cs typeface="+mn-cs"/>
        </a:defRPr>
      </a:lvl3pPr>
      <a:lvl4pPr marL="1673225" indent="-238125" algn="l" rtl="0" eaLnBrk="0" fontAlgn="base" hangingPunct="0">
        <a:spcBef>
          <a:spcPct val="20000"/>
        </a:spcBef>
        <a:spcAft>
          <a:spcPct val="0"/>
        </a:spcAft>
        <a:buFont typeface="Wingdings" charset="2"/>
        <a:buChar char="Ø"/>
        <a:defRPr sz="2100" kern="1200">
          <a:solidFill>
            <a:schemeClr val="tx1"/>
          </a:solidFill>
          <a:latin typeface="+mn-lt"/>
          <a:ea typeface="+mn-ea"/>
          <a:cs typeface="+mn-cs"/>
        </a:defRPr>
      </a:lvl4pPr>
      <a:lvl5pPr marL="2152650" indent="-238125" algn="l" rtl="0" eaLnBrk="0" fontAlgn="base" hangingPunct="0">
        <a:spcBef>
          <a:spcPct val="20000"/>
        </a:spcBef>
        <a:spcAft>
          <a:spcPct val="0"/>
        </a:spcAft>
        <a:buFont typeface="Arial" charset="0"/>
        <a:buChar char="•"/>
        <a:defRPr sz="2100" kern="1200">
          <a:solidFill>
            <a:schemeClr val="tx1"/>
          </a:solidFill>
          <a:latin typeface="+mn-lt"/>
          <a:ea typeface="+mn-ea"/>
          <a:cs typeface="+mn-cs"/>
        </a:defRPr>
      </a:lvl5pPr>
      <a:lvl6pPr marL="2634143" indent="-239467" algn="l" defTabSz="957870"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13077" indent="-239467" algn="l" defTabSz="957870"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592012" indent="-239467" algn="l" defTabSz="957870"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70948" indent="-239467" algn="l" defTabSz="957870" rtl="0" eaLnBrk="1" latinLnBrk="0" hangingPunct="1">
        <a:spcBef>
          <a:spcPct val="20000"/>
        </a:spcBef>
        <a:buFont typeface="Arial" pitchFamily="34" charset="0"/>
        <a:buChar char="•"/>
        <a:defRPr sz="2100" kern="1200">
          <a:solidFill>
            <a:schemeClr val="tx1"/>
          </a:solidFill>
          <a:latin typeface="+mn-lt"/>
          <a:ea typeface="+mn-ea"/>
          <a:cs typeface="+mn-cs"/>
        </a:defRPr>
      </a:lvl9pPr>
    </p:bodyStyle>
    <p:otherStyle>
      <a:defPPr>
        <a:defRPr lang="en-US"/>
      </a:defPPr>
      <a:lvl1pPr marL="0" algn="l" defTabSz="957870" rtl="0" eaLnBrk="1" latinLnBrk="0" hangingPunct="1">
        <a:defRPr sz="1900" kern="1200">
          <a:solidFill>
            <a:schemeClr val="tx1"/>
          </a:solidFill>
          <a:latin typeface="+mn-lt"/>
          <a:ea typeface="+mn-ea"/>
          <a:cs typeface="+mn-cs"/>
        </a:defRPr>
      </a:lvl1pPr>
      <a:lvl2pPr marL="478935" algn="l" defTabSz="957870" rtl="0" eaLnBrk="1" latinLnBrk="0" hangingPunct="1">
        <a:defRPr sz="1900" kern="1200">
          <a:solidFill>
            <a:schemeClr val="tx1"/>
          </a:solidFill>
          <a:latin typeface="+mn-lt"/>
          <a:ea typeface="+mn-ea"/>
          <a:cs typeface="+mn-cs"/>
        </a:defRPr>
      </a:lvl2pPr>
      <a:lvl3pPr marL="957870" algn="l" defTabSz="957870" rtl="0" eaLnBrk="1" latinLnBrk="0" hangingPunct="1">
        <a:defRPr sz="1900" kern="1200">
          <a:solidFill>
            <a:schemeClr val="tx1"/>
          </a:solidFill>
          <a:latin typeface="+mn-lt"/>
          <a:ea typeface="+mn-ea"/>
          <a:cs typeface="+mn-cs"/>
        </a:defRPr>
      </a:lvl3pPr>
      <a:lvl4pPr marL="1436805" algn="l" defTabSz="957870" rtl="0" eaLnBrk="1" latinLnBrk="0" hangingPunct="1">
        <a:defRPr sz="1900" kern="1200">
          <a:solidFill>
            <a:schemeClr val="tx1"/>
          </a:solidFill>
          <a:latin typeface="+mn-lt"/>
          <a:ea typeface="+mn-ea"/>
          <a:cs typeface="+mn-cs"/>
        </a:defRPr>
      </a:lvl4pPr>
      <a:lvl5pPr marL="1915740" algn="l" defTabSz="957870" rtl="0" eaLnBrk="1" latinLnBrk="0" hangingPunct="1">
        <a:defRPr sz="1900" kern="1200">
          <a:solidFill>
            <a:schemeClr val="tx1"/>
          </a:solidFill>
          <a:latin typeface="+mn-lt"/>
          <a:ea typeface="+mn-ea"/>
          <a:cs typeface="+mn-cs"/>
        </a:defRPr>
      </a:lvl5pPr>
      <a:lvl6pPr marL="2394675" algn="l" defTabSz="957870" rtl="0" eaLnBrk="1" latinLnBrk="0" hangingPunct="1">
        <a:defRPr sz="1900" kern="1200">
          <a:solidFill>
            <a:schemeClr val="tx1"/>
          </a:solidFill>
          <a:latin typeface="+mn-lt"/>
          <a:ea typeface="+mn-ea"/>
          <a:cs typeface="+mn-cs"/>
        </a:defRPr>
      </a:lvl6pPr>
      <a:lvl7pPr marL="2873610" algn="l" defTabSz="957870" rtl="0" eaLnBrk="1" latinLnBrk="0" hangingPunct="1">
        <a:defRPr sz="1900" kern="1200">
          <a:solidFill>
            <a:schemeClr val="tx1"/>
          </a:solidFill>
          <a:latin typeface="+mn-lt"/>
          <a:ea typeface="+mn-ea"/>
          <a:cs typeface="+mn-cs"/>
        </a:defRPr>
      </a:lvl7pPr>
      <a:lvl8pPr marL="3352545" algn="l" defTabSz="957870" rtl="0" eaLnBrk="1" latinLnBrk="0" hangingPunct="1">
        <a:defRPr sz="1900" kern="1200">
          <a:solidFill>
            <a:schemeClr val="tx1"/>
          </a:solidFill>
          <a:latin typeface="+mn-lt"/>
          <a:ea typeface="+mn-ea"/>
          <a:cs typeface="+mn-cs"/>
        </a:defRPr>
      </a:lvl8pPr>
      <a:lvl9pPr marL="3831480" algn="l" defTabSz="957870"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9"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1589" y="0"/>
            <a:ext cx="12188825" cy="6858000"/>
          </a:xfrm>
          <a:prstGeom prst="rect">
            <a:avLst/>
          </a:prstGeom>
          <a:gradFill>
            <a:gsLst>
              <a:gs pos="0">
                <a:schemeClr val="tx1">
                  <a:alpha val="0"/>
                </a:schemeClr>
              </a:gs>
              <a:gs pos="40000">
                <a:schemeClr val="tx1">
                  <a:alpha val="55000"/>
                </a:schemeClr>
              </a:gs>
              <a:gs pos="80000">
                <a:schemeClr val="tx1">
                  <a:alpha val="50000"/>
                </a:schemeClr>
              </a:gs>
              <a:gs pos="100000">
                <a:schemeClr val="tx1">
                  <a:alpha val="0"/>
                </a:schemeClr>
              </a:gs>
            </a:gsLst>
            <a:lin ang="5400000" scaled="1"/>
          </a:gradFill>
          <a:ln>
            <a:noFill/>
          </a:ln>
        </p:spPr>
        <p:style>
          <a:lnRef idx="3">
            <a:schemeClr val="lt1"/>
          </a:lnRef>
          <a:fillRef idx="1">
            <a:schemeClr val="accent2"/>
          </a:fillRef>
          <a:effectRef idx="1">
            <a:schemeClr val="accent2"/>
          </a:effectRef>
          <a:fontRef idx="minor">
            <a:schemeClr val="lt1"/>
          </a:fontRef>
        </p:style>
        <p:txBody>
          <a:bodyPr anchor="ctr"/>
          <a:lstStyle/>
          <a:p>
            <a:pPr algn="ctr">
              <a:spcAft>
                <a:spcPts val="1200"/>
              </a:spcAft>
              <a:defRPr/>
            </a:pPr>
            <a:endParaRPr lang="en-US" dirty="0">
              <a:solidFill>
                <a:schemeClr val="accent2">
                  <a:lumMod val="50000"/>
                </a:schemeClr>
              </a:solidFill>
            </a:endParaRPr>
          </a:p>
        </p:txBody>
      </p:sp>
      <p:pic>
        <p:nvPicPr>
          <p:cNvPr id="7175" name="Picture 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76357" y="100017"/>
            <a:ext cx="1499796"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le 6"/>
          <p:cNvSpPr/>
          <p:nvPr/>
        </p:nvSpPr>
        <p:spPr>
          <a:xfrm>
            <a:off x="1144291" y="4724400"/>
            <a:ext cx="2133044" cy="1524000"/>
          </a:xfrm>
          <a:prstGeom prst="roundRect">
            <a:avLst/>
          </a:prstGeom>
          <a:solidFill>
            <a:schemeClr val="tx1">
              <a:alpha val="70000"/>
            </a:schemeClr>
          </a:solidFill>
          <a:ln w="15875">
            <a:solidFill>
              <a:schemeClr val="bg1"/>
            </a:solidFill>
          </a:ln>
          <a:effectLst>
            <a:outerShdw blurRad="254000" sx="105000" sy="105000" algn="ctr" rotWithShape="0">
              <a:schemeClr val="bg1">
                <a:alpha val="40000"/>
              </a:schemeClr>
            </a:outerShdw>
          </a:effectLst>
        </p:spPr>
        <p:style>
          <a:lnRef idx="3">
            <a:schemeClr val="lt1"/>
          </a:lnRef>
          <a:fillRef idx="1">
            <a:schemeClr val="accent6"/>
          </a:fillRef>
          <a:effectRef idx="1">
            <a:schemeClr val="accent6"/>
          </a:effectRef>
          <a:fontRef idx="minor">
            <a:schemeClr val="lt1"/>
          </a:fontRef>
        </p:style>
        <p:txBody>
          <a:bodyPr anchor="ctr"/>
          <a:lstStyle/>
          <a:p>
            <a:pPr marL="0" lvl="1" indent="0" algn="ctr">
              <a:spcBef>
                <a:spcPts val="0"/>
              </a:spcBef>
              <a:spcAft>
                <a:spcPts val="1200"/>
              </a:spcAft>
              <a:defRPr/>
            </a:pPr>
            <a:r>
              <a:rPr lang="en-US" b="1" dirty="0">
                <a:solidFill>
                  <a:srgbClr val="00B0F0"/>
                </a:solidFill>
              </a:rPr>
              <a:t>Innovate</a:t>
            </a:r>
          </a:p>
          <a:p>
            <a:pPr marL="0" lvl="1" indent="0" algn="ctr">
              <a:spcBef>
                <a:spcPts val="0"/>
              </a:spcBef>
              <a:spcAft>
                <a:spcPts val="0"/>
              </a:spcAft>
              <a:defRPr/>
            </a:pPr>
            <a:r>
              <a:rPr lang="en-US" sz="1400" dirty="0">
                <a:solidFill>
                  <a:schemeClr val="bg1"/>
                </a:solidFill>
              </a:rPr>
              <a:t>value-focused </a:t>
            </a:r>
          </a:p>
          <a:p>
            <a:pPr marL="0" lvl="1" indent="0" algn="ctr">
              <a:spcBef>
                <a:spcPts val="0"/>
              </a:spcBef>
              <a:spcAft>
                <a:spcPts val="1200"/>
              </a:spcAft>
              <a:defRPr/>
            </a:pPr>
            <a:r>
              <a:rPr lang="en-US" sz="1400" dirty="0">
                <a:solidFill>
                  <a:schemeClr val="bg1"/>
                </a:solidFill>
              </a:rPr>
              <a:t>digital &amp; data solutions</a:t>
            </a:r>
          </a:p>
          <a:p>
            <a:pPr marL="0" lvl="1" indent="0" algn="ctr">
              <a:spcBef>
                <a:spcPts val="0"/>
              </a:spcBef>
              <a:spcAft>
                <a:spcPts val="1200"/>
              </a:spcAft>
              <a:defRPr/>
            </a:pPr>
            <a:r>
              <a:rPr lang="en-US" sz="1600" b="1" dirty="0">
                <a:solidFill>
                  <a:schemeClr val="bg1"/>
                </a:solidFill>
              </a:rPr>
              <a:t>At Speed.</a:t>
            </a:r>
          </a:p>
        </p:txBody>
      </p:sp>
      <p:sp>
        <p:nvSpPr>
          <p:cNvPr id="9" name="Rounded Rectangle 8"/>
          <p:cNvSpPr/>
          <p:nvPr/>
        </p:nvSpPr>
        <p:spPr>
          <a:xfrm>
            <a:off x="5027892" y="4724400"/>
            <a:ext cx="2133044" cy="1524000"/>
          </a:xfrm>
          <a:prstGeom prst="roundRect">
            <a:avLst/>
          </a:prstGeom>
          <a:solidFill>
            <a:schemeClr val="tx1">
              <a:alpha val="70000"/>
            </a:schemeClr>
          </a:solidFill>
          <a:ln w="15875">
            <a:solidFill>
              <a:schemeClr val="bg1"/>
            </a:solidFill>
          </a:ln>
          <a:effectLst>
            <a:outerShdw blurRad="254000" sx="105000" sy="105000" algn="ctr" rotWithShape="0">
              <a:schemeClr val="bg1">
                <a:alpha val="40000"/>
              </a:schemeClr>
            </a:outerShdw>
          </a:effectLst>
        </p:spPr>
        <p:style>
          <a:lnRef idx="3">
            <a:schemeClr val="lt1"/>
          </a:lnRef>
          <a:fillRef idx="1">
            <a:schemeClr val="accent6"/>
          </a:fillRef>
          <a:effectRef idx="1">
            <a:schemeClr val="accent6"/>
          </a:effectRef>
          <a:fontRef idx="minor">
            <a:schemeClr val="lt1"/>
          </a:fontRef>
        </p:style>
        <p:txBody>
          <a:bodyPr anchor="ctr"/>
          <a:lstStyle/>
          <a:p>
            <a:pPr marL="0" lvl="1" indent="0" algn="ctr">
              <a:spcBef>
                <a:spcPts val="0"/>
              </a:spcBef>
              <a:spcAft>
                <a:spcPts val="1200"/>
              </a:spcAft>
              <a:buClr>
                <a:srgbClr val="7030A0"/>
              </a:buClr>
              <a:buSzPct val="100000"/>
              <a:defRPr/>
            </a:pPr>
            <a:r>
              <a:rPr lang="en-US" b="1" dirty="0">
                <a:solidFill>
                  <a:srgbClr val="B64BFF"/>
                </a:solidFill>
              </a:rPr>
              <a:t>Harmonize</a:t>
            </a:r>
          </a:p>
          <a:p>
            <a:pPr marL="0" lvl="1" indent="0" algn="ctr">
              <a:spcBef>
                <a:spcPts val="0"/>
              </a:spcBef>
              <a:spcAft>
                <a:spcPts val="1200"/>
              </a:spcAft>
              <a:buClr>
                <a:srgbClr val="7030A0"/>
              </a:buClr>
              <a:buSzPct val="100000"/>
              <a:defRPr/>
            </a:pPr>
            <a:r>
              <a:rPr lang="en-US" sz="1400" dirty="0">
                <a:solidFill>
                  <a:schemeClr val="bg1"/>
                </a:solidFill>
              </a:rPr>
              <a:t>alignment-focused organizational functions</a:t>
            </a:r>
          </a:p>
          <a:p>
            <a:pPr marL="0" lvl="1" indent="0" algn="ctr">
              <a:spcBef>
                <a:spcPts val="0"/>
              </a:spcBef>
              <a:spcAft>
                <a:spcPts val="1200"/>
              </a:spcAft>
              <a:buClr>
                <a:srgbClr val="7030A0"/>
              </a:buClr>
              <a:buSzPct val="100000"/>
              <a:defRPr/>
            </a:pPr>
            <a:r>
              <a:rPr lang="en-US" sz="1600" b="1" dirty="0">
                <a:solidFill>
                  <a:schemeClr val="bg1"/>
                </a:solidFill>
              </a:rPr>
              <a:t>At Scale.</a:t>
            </a:r>
          </a:p>
        </p:txBody>
      </p:sp>
      <p:sp>
        <p:nvSpPr>
          <p:cNvPr id="10" name="Rounded Rectangle 9"/>
          <p:cNvSpPr/>
          <p:nvPr/>
        </p:nvSpPr>
        <p:spPr>
          <a:xfrm>
            <a:off x="8913080" y="4724400"/>
            <a:ext cx="2133044" cy="1524000"/>
          </a:xfrm>
          <a:prstGeom prst="roundRect">
            <a:avLst/>
          </a:prstGeom>
          <a:solidFill>
            <a:schemeClr val="tx1">
              <a:alpha val="70000"/>
            </a:schemeClr>
          </a:solidFill>
          <a:ln w="15875">
            <a:solidFill>
              <a:schemeClr val="bg1"/>
            </a:solidFill>
          </a:ln>
          <a:effectLst>
            <a:outerShdw blurRad="254000" sx="105000" sy="105000" algn="ctr" rotWithShape="0">
              <a:schemeClr val="bg1">
                <a:alpha val="40000"/>
              </a:schemeClr>
            </a:outerShdw>
          </a:effectLst>
        </p:spPr>
        <p:style>
          <a:lnRef idx="3">
            <a:schemeClr val="lt1"/>
          </a:lnRef>
          <a:fillRef idx="1">
            <a:schemeClr val="accent2"/>
          </a:fillRef>
          <a:effectRef idx="1">
            <a:schemeClr val="accent2"/>
          </a:effectRef>
          <a:fontRef idx="minor">
            <a:schemeClr val="lt1"/>
          </a:fontRef>
        </p:style>
        <p:txBody>
          <a:bodyPr anchor="ctr"/>
          <a:lstStyle/>
          <a:p>
            <a:pPr marL="0" lvl="1" indent="0" algn="ctr">
              <a:spcBef>
                <a:spcPts val="0"/>
              </a:spcBef>
              <a:spcAft>
                <a:spcPts val="1200"/>
              </a:spcAft>
              <a:buClr>
                <a:srgbClr val="808000"/>
              </a:buClr>
              <a:buSzPct val="100000"/>
              <a:defRPr/>
            </a:pPr>
            <a:r>
              <a:rPr lang="en-US" b="1" dirty="0">
                <a:solidFill>
                  <a:srgbClr val="92D050"/>
                </a:solidFill>
              </a:rPr>
              <a:t>Execute</a:t>
            </a:r>
          </a:p>
          <a:p>
            <a:pPr marL="0" lvl="1" indent="0" algn="ctr">
              <a:spcBef>
                <a:spcPts val="0"/>
              </a:spcBef>
              <a:spcAft>
                <a:spcPts val="1200"/>
              </a:spcAft>
              <a:buClr>
                <a:srgbClr val="808000"/>
              </a:buClr>
              <a:buSzPct val="100000"/>
              <a:defRPr/>
            </a:pPr>
            <a:r>
              <a:rPr lang="en-US" sz="1400" dirty="0">
                <a:solidFill>
                  <a:schemeClr val="bg1"/>
                </a:solidFill>
              </a:rPr>
              <a:t>customer-focused experiential services</a:t>
            </a:r>
            <a:endParaRPr lang="en-US" sz="1400" b="1" dirty="0">
              <a:solidFill>
                <a:schemeClr val="bg1"/>
              </a:solidFill>
            </a:endParaRPr>
          </a:p>
          <a:p>
            <a:pPr marL="0" lvl="1" indent="0" algn="ctr">
              <a:spcBef>
                <a:spcPts val="0"/>
              </a:spcBef>
              <a:spcAft>
                <a:spcPts val="1200"/>
              </a:spcAft>
              <a:buClr>
                <a:srgbClr val="808000"/>
              </a:buClr>
              <a:buSzPct val="100000"/>
              <a:defRPr/>
            </a:pPr>
            <a:r>
              <a:rPr lang="en-US" sz="1600" b="1" dirty="0">
                <a:solidFill>
                  <a:schemeClr val="bg1"/>
                </a:solidFill>
              </a:rPr>
              <a:t>With Confidence.</a:t>
            </a:r>
            <a:endParaRPr lang="en-US" sz="1600" dirty="0">
              <a:solidFill>
                <a:schemeClr val="bg1"/>
              </a:solidFill>
            </a:endParaRPr>
          </a:p>
        </p:txBody>
      </p:sp>
      <p:sp>
        <p:nvSpPr>
          <p:cNvPr id="12" name="TextBox 7">
            <a:extLst>
              <a:ext uri="{FF2B5EF4-FFF2-40B4-BE49-F238E27FC236}">
                <a16:creationId xmlns:a16="http://schemas.microsoft.com/office/drawing/2014/main" id="{EF3763D7-E162-4873-A59B-4FC642837CB4}"/>
              </a:ext>
            </a:extLst>
          </p:cNvPr>
          <p:cNvSpPr txBox="1">
            <a:spLocks noChangeArrowheads="1"/>
          </p:cNvSpPr>
          <p:nvPr/>
        </p:nvSpPr>
        <p:spPr bwMode="auto">
          <a:xfrm>
            <a:off x="926307" y="3331726"/>
            <a:ext cx="10336213" cy="1020051"/>
          </a:xfrm>
          <a:prstGeom prst="rect">
            <a:avLst/>
          </a:prstGeom>
          <a:noFill/>
          <a:ln w="9525">
            <a:noFill/>
            <a:miter lim="800000"/>
            <a:headEnd/>
            <a:tailEnd/>
          </a:ln>
        </p:spPr>
        <p:txBody>
          <a:bodyPr lIns="95787" tIns="47893" rIns="95787" bIns="47893">
            <a:spAutoFit/>
          </a:bodyPr>
          <a:lstStyle/>
          <a:p>
            <a:pPr algn="ctr" eaLnBrk="1" hangingPunct="1">
              <a:defRPr/>
            </a:pPr>
            <a:r>
              <a:rPr lang="en-US" sz="3600" b="1" spc="50" dirty="0">
                <a:solidFill>
                  <a:schemeClr val="bg1"/>
                </a:solidFill>
                <a:latin typeface="+mj-lt"/>
              </a:rPr>
              <a:t>Data &amp; Integration Platform</a:t>
            </a:r>
          </a:p>
          <a:p>
            <a:pPr algn="ctr" eaLnBrk="1" hangingPunct="1">
              <a:defRPr/>
            </a:pPr>
            <a:r>
              <a:rPr lang="en-US" sz="2400" b="1" spc="50" dirty="0">
                <a:solidFill>
                  <a:schemeClr val="bg1"/>
                </a:solidFill>
                <a:latin typeface="+mj-lt"/>
              </a:rPr>
              <a:t>Harmonization Service</a:t>
            </a:r>
          </a:p>
        </p:txBody>
      </p:sp>
    </p:spTree>
    <p:extLst>
      <p:ext uri="{BB962C8B-B14F-4D97-AF65-F5344CB8AC3E}">
        <p14:creationId xmlns:p14="http://schemas.microsoft.com/office/powerpoint/2010/main" val="2969512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F8F64E1-8DCB-A44D-B480-8EAB705BC498}" type="slidenum">
              <a:rPr lang="en-US" altLang="en-US" smtClean="0"/>
              <a:pPr/>
              <a:t>10</a:t>
            </a:fld>
            <a:endParaRPr lang="en-US" altLang="en-US" dirty="0"/>
          </a:p>
        </p:txBody>
      </p:sp>
      <p:sp>
        <p:nvSpPr>
          <p:cNvPr id="3" name="Title 2"/>
          <p:cNvSpPr>
            <a:spLocks noGrp="1"/>
          </p:cNvSpPr>
          <p:nvPr>
            <p:ph type="title"/>
          </p:nvPr>
        </p:nvSpPr>
        <p:spPr/>
        <p:txBody>
          <a:bodyPr/>
          <a:lstStyle/>
          <a:p>
            <a:r>
              <a:rPr lang="en-US" dirty="0">
                <a:solidFill>
                  <a:schemeClr val="tx1">
                    <a:lumMod val="75000"/>
                    <a:lumOff val="25000"/>
                  </a:schemeClr>
                </a:solidFill>
              </a:rPr>
              <a:t>Harmonization Service: </a:t>
            </a:r>
            <a:r>
              <a:rPr lang="en-US" dirty="0">
                <a:solidFill>
                  <a:schemeClr val="tx1">
                    <a:lumMod val="50000"/>
                    <a:lumOff val="50000"/>
                  </a:schemeClr>
                </a:solidFill>
              </a:rPr>
              <a:t>Harmonization Dataflow Context</a:t>
            </a:r>
          </a:p>
        </p:txBody>
      </p:sp>
      <p:graphicFrame>
        <p:nvGraphicFramePr>
          <p:cNvPr id="8" name="Table 7">
            <a:extLst>
              <a:ext uri="{FF2B5EF4-FFF2-40B4-BE49-F238E27FC236}">
                <a16:creationId xmlns:a16="http://schemas.microsoft.com/office/drawing/2014/main" id="{C7AA0B8B-36DE-457F-9F71-04D7EE8E8DF1}"/>
              </a:ext>
            </a:extLst>
          </p:cNvPr>
          <p:cNvGraphicFramePr>
            <a:graphicFrameLocks noGrp="1"/>
          </p:cNvGraphicFramePr>
          <p:nvPr>
            <p:extLst>
              <p:ext uri="{D42A27DB-BD31-4B8C-83A1-F6EECF244321}">
                <p14:modId xmlns:p14="http://schemas.microsoft.com/office/powerpoint/2010/main" val="4222351383"/>
              </p:ext>
            </p:extLst>
          </p:nvPr>
        </p:nvGraphicFramePr>
        <p:xfrm>
          <a:off x="504096" y="1219200"/>
          <a:ext cx="11233636" cy="1902366"/>
        </p:xfrm>
        <a:graphic>
          <a:graphicData uri="http://schemas.openxmlformats.org/drawingml/2006/table">
            <a:tbl>
              <a:tblPr/>
              <a:tblGrid>
                <a:gridCol w="2280008">
                  <a:extLst>
                    <a:ext uri="{9D8B030D-6E8A-4147-A177-3AD203B41FA5}">
                      <a16:colId xmlns:a16="http://schemas.microsoft.com/office/drawing/2014/main" val="4175140713"/>
                    </a:ext>
                  </a:extLst>
                </a:gridCol>
                <a:gridCol w="8953628">
                  <a:extLst>
                    <a:ext uri="{9D8B030D-6E8A-4147-A177-3AD203B41FA5}">
                      <a16:colId xmlns:a16="http://schemas.microsoft.com/office/drawing/2014/main" val="2995433144"/>
                    </a:ext>
                  </a:extLst>
                </a:gridCol>
              </a:tblGrid>
              <a:tr h="681853">
                <a:tc gridSpan="2">
                  <a:txBody>
                    <a:bodyPr/>
                    <a:lstStyle/>
                    <a:p>
                      <a:pPr algn="ctr"/>
                      <a:r>
                        <a:rPr lang="en-US" sz="1800" b="1" dirty="0">
                          <a:solidFill>
                            <a:schemeClr val="bg1"/>
                          </a:solidFill>
                        </a:rPr>
                        <a:t>Contributing Contexts</a:t>
                      </a:r>
                    </a:p>
                    <a:p>
                      <a:pPr algn="ctr"/>
                      <a:r>
                        <a:rPr lang="en-US" sz="1200" b="1" dirty="0">
                          <a:solidFill>
                            <a:schemeClr val="bg1"/>
                          </a:solidFill>
                        </a:rPr>
                        <a:t>Per Transaction Scope Within Harmonization Pipeline Stage</a:t>
                      </a:r>
                    </a:p>
                  </a:txBody>
                  <a:tcPr marL="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65000"/>
                        <a:lumOff val="35000"/>
                      </a:schemeClr>
                    </a:solidFill>
                  </a:tcPr>
                </a:tc>
                <a:tc hMerge="1">
                  <a:txBody>
                    <a:bodyPr/>
                    <a:lstStyle/>
                    <a:p>
                      <a:pPr algn="l" fontAlgn="ctr"/>
                      <a:endParaRPr lang="en-US" sz="1400" b="1" i="0" u="none" strike="noStrike" kern="1200" dirty="0">
                        <a:solidFill>
                          <a:schemeClr val="tx1">
                            <a:lumMod val="65000"/>
                            <a:lumOff val="35000"/>
                          </a:schemeClr>
                        </a:solidFill>
                        <a:effectLst/>
                        <a:latin typeface="+mn-lt"/>
                        <a:ea typeface="+mn-ea"/>
                        <a:cs typeface="+mn-cs"/>
                      </a:endParaRPr>
                    </a:p>
                  </a:txBody>
                  <a:tcPr marR="7620" marT="762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4251231434"/>
                  </a:ext>
                </a:extLst>
              </a:tr>
              <a:tr h="1220513">
                <a:tc>
                  <a:txBody>
                    <a:bodyPr/>
                    <a:lstStyle/>
                    <a:p>
                      <a:pPr algn="r" fontAlgn="ctr"/>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Contributed Context List</a:t>
                      </a:r>
                    </a:p>
                  </a:txBody>
                  <a:tcPr marL="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ctr"/>
                      <a:r>
                        <a:rPr lang="en-US" sz="1400" b="1" i="0" u="none" strike="noStrike" kern="1200" dirty="0">
                          <a:solidFill>
                            <a:schemeClr val="tx1">
                              <a:lumMod val="65000"/>
                              <a:lumOff val="35000"/>
                            </a:schemeClr>
                          </a:solidFill>
                          <a:effectLst/>
                          <a:latin typeface="+mn-lt"/>
                          <a:ea typeface="+mn-ea"/>
                          <a:cs typeface="+mn-cs"/>
                        </a:rPr>
                        <a:t>List of all the ingression transaction contexts that have contributed for the harmonization record. </a:t>
                      </a:r>
                    </a:p>
                    <a:p>
                      <a:pPr algn="l" fontAlgn="ctr"/>
                      <a:endParaRPr lang="en-US" sz="1400" b="1" i="0" u="none" strike="noStrike" kern="1200" dirty="0">
                        <a:solidFill>
                          <a:schemeClr val="tx1">
                            <a:lumMod val="65000"/>
                            <a:lumOff val="35000"/>
                          </a:schemeClr>
                        </a:solidFill>
                        <a:effectLst/>
                        <a:latin typeface="+mn-lt"/>
                        <a:ea typeface="+mn-ea"/>
                        <a:cs typeface="+mn-cs"/>
                      </a:endParaRPr>
                    </a:p>
                    <a:p>
                      <a:pPr algn="l" fontAlgn="ctr"/>
                      <a:r>
                        <a:rPr lang="en-US" sz="1400" b="1" i="0" u="none" strike="noStrike" kern="1200" dirty="0">
                          <a:solidFill>
                            <a:schemeClr val="tx1">
                              <a:lumMod val="65000"/>
                              <a:lumOff val="35000"/>
                            </a:schemeClr>
                          </a:solidFill>
                          <a:effectLst/>
                          <a:latin typeface="+mn-lt"/>
                          <a:ea typeface="+mn-ea"/>
                          <a:cs typeface="+mn-cs"/>
                        </a:rPr>
                        <a:t>Ingression context object must be preserved as-is and its elements will be identified by “Context Schema ID” in the ingression context.</a:t>
                      </a:r>
                    </a:p>
                  </a:txBody>
                  <a:tcPr marR="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7274517"/>
                  </a:ext>
                </a:extLst>
              </a:tr>
            </a:tbl>
          </a:graphicData>
        </a:graphic>
      </p:graphicFrame>
    </p:spTree>
    <p:extLst>
      <p:ext uri="{BB962C8B-B14F-4D97-AF65-F5344CB8AC3E}">
        <p14:creationId xmlns:p14="http://schemas.microsoft.com/office/powerpoint/2010/main" val="516450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59D8CEB-78E8-4176-9A8C-2A430DA03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69732"/>
          </a:xfrm>
          <a:prstGeom prst="rect">
            <a:avLst/>
          </a:prstGeom>
        </p:spPr>
      </p:pic>
      <p:sp>
        <p:nvSpPr>
          <p:cNvPr id="9" name="Rectangle 8">
            <a:extLst>
              <a:ext uri="{FF2B5EF4-FFF2-40B4-BE49-F238E27FC236}">
                <a16:creationId xmlns:a16="http://schemas.microsoft.com/office/drawing/2014/main" id="{3A3354E9-E85A-4C46-8FE9-AFB3E5A6489D}"/>
              </a:ext>
            </a:extLst>
          </p:cNvPr>
          <p:cNvSpPr/>
          <p:nvPr/>
        </p:nvSpPr>
        <p:spPr>
          <a:xfrm>
            <a:off x="0" y="7716"/>
            <a:ext cx="12192000" cy="6858000"/>
          </a:xfrm>
          <a:prstGeom prst="rect">
            <a:avLst/>
          </a:prstGeom>
          <a:gradFill flip="none" rotWithShape="1">
            <a:gsLst>
              <a:gs pos="63000">
                <a:schemeClr val="tx1">
                  <a:alpha val="0"/>
                </a:schemeClr>
              </a:gs>
              <a:gs pos="0">
                <a:schemeClr val="tx1">
                  <a:alpha val="50000"/>
                </a:schemeClr>
              </a:gs>
            </a:gsLst>
            <a:lin ang="0" scaled="1"/>
            <a:tileRect/>
          </a:gradFill>
          <a:ln>
            <a:noFill/>
          </a:ln>
        </p:spPr>
        <p:style>
          <a:lnRef idx="3">
            <a:schemeClr val="lt1"/>
          </a:lnRef>
          <a:fillRef idx="1">
            <a:schemeClr val="accent2"/>
          </a:fillRef>
          <a:effectRef idx="1">
            <a:schemeClr val="accent2"/>
          </a:effectRef>
          <a:fontRef idx="minor">
            <a:schemeClr val="lt1"/>
          </a:fontRef>
        </p:style>
        <p:txBody>
          <a:bodyPr anchor="ctr"/>
          <a:lstStyle/>
          <a:p>
            <a:pPr algn="ctr">
              <a:spcAft>
                <a:spcPts val="1200"/>
              </a:spcAft>
              <a:defRPr/>
            </a:pPr>
            <a:endParaRPr lang="en-US">
              <a:solidFill>
                <a:schemeClr val="accent2">
                  <a:lumMod val="50000"/>
                </a:schemeClr>
              </a:solidFill>
            </a:endParaRPr>
          </a:p>
        </p:txBody>
      </p:sp>
      <p:sp>
        <p:nvSpPr>
          <p:cNvPr id="11" name="TextBox 7">
            <a:extLst>
              <a:ext uri="{FF2B5EF4-FFF2-40B4-BE49-F238E27FC236}">
                <a16:creationId xmlns:a16="http://schemas.microsoft.com/office/drawing/2014/main" id="{59E30FA6-9B9C-4DE7-A08F-E94E72F00AF5}"/>
              </a:ext>
            </a:extLst>
          </p:cNvPr>
          <p:cNvSpPr txBox="1">
            <a:spLocks noChangeArrowheads="1"/>
          </p:cNvSpPr>
          <p:nvPr/>
        </p:nvSpPr>
        <p:spPr bwMode="auto">
          <a:xfrm>
            <a:off x="914400" y="4872054"/>
            <a:ext cx="2362200" cy="1327828"/>
          </a:xfrm>
          <a:prstGeom prst="rect">
            <a:avLst/>
          </a:prstGeom>
          <a:noFill/>
          <a:ln w="9525">
            <a:noFill/>
            <a:miter lim="800000"/>
            <a:headEnd/>
            <a:tailEnd/>
          </a:ln>
        </p:spPr>
        <p:txBody>
          <a:bodyPr wrap="square" lIns="95787" tIns="47893" rIns="95787" bIns="47893">
            <a:spAutoFit/>
          </a:bodyPr>
          <a:lstStyle/>
          <a:p>
            <a:pPr algn="ctr" eaLnBrk="1" hangingPunct="1">
              <a:defRPr/>
            </a:pPr>
            <a:r>
              <a:rPr lang="en-US" sz="8000" b="1" spc="50" dirty="0">
                <a:solidFill>
                  <a:schemeClr val="bg1"/>
                </a:solidFill>
                <a:latin typeface="+mj-lt"/>
              </a:rPr>
              <a:t>Q&amp;A</a:t>
            </a:r>
          </a:p>
        </p:txBody>
      </p:sp>
    </p:spTree>
    <p:extLst>
      <p:ext uri="{BB962C8B-B14F-4D97-AF65-F5344CB8AC3E}">
        <p14:creationId xmlns:p14="http://schemas.microsoft.com/office/powerpoint/2010/main" val="4201733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0BB94F1-10C4-410E-85AD-8D8BCEA8D018}"/>
              </a:ext>
            </a:extLst>
          </p:cNvPr>
          <p:cNvGrpSpPr/>
          <p:nvPr/>
        </p:nvGrpSpPr>
        <p:grpSpPr>
          <a:xfrm>
            <a:off x="-4" y="0"/>
            <a:ext cx="12192004" cy="6858000"/>
            <a:chOff x="-4" y="0"/>
            <a:chExt cx="12192004" cy="6858000"/>
          </a:xfrm>
        </p:grpSpPr>
        <p:grpSp>
          <p:nvGrpSpPr>
            <p:cNvPr id="9" name="Group 8">
              <a:extLst>
                <a:ext uri="{FF2B5EF4-FFF2-40B4-BE49-F238E27FC236}">
                  <a16:creationId xmlns:a16="http://schemas.microsoft.com/office/drawing/2014/main" id="{E21ABEBB-C7F7-41FA-AD20-DA0FEF6110B7}"/>
                </a:ext>
              </a:extLst>
            </p:cNvPr>
            <p:cNvGrpSpPr/>
            <p:nvPr/>
          </p:nvGrpSpPr>
          <p:grpSpPr>
            <a:xfrm>
              <a:off x="-4" y="0"/>
              <a:ext cx="12192004" cy="6858000"/>
              <a:chOff x="-4" y="0"/>
              <a:chExt cx="12192004" cy="6858000"/>
            </a:xfrm>
          </p:grpSpPr>
          <p:pic>
            <p:nvPicPr>
              <p:cNvPr id="102402" name="Picture 2"/>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4952995" y="0"/>
                <a:ext cx="7239005" cy="6858000"/>
              </a:xfrm>
              <a:prstGeom prst="rect">
                <a:avLst/>
              </a:prstGeom>
              <a:gradFill flip="none" rotWithShape="1">
                <a:gsLst>
                  <a:gs pos="65000">
                    <a:schemeClr val="tx1">
                      <a:lumMod val="85000"/>
                      <a:lumOff val="15000"/>
                    </a:schemeClr>
                  </a:gs>
                  <a:gs pos="59000">
                    <a:schemeClr val="bg1">
                      <a:alpha val="0"/>
                    </a:schemeClr>
                  </a:gs>
                </a:gsLst>
                <a:path path="circle">
                  <a:fillToRect l="50000" t="50000" r="50000" b="50000"/>
                </a:path>
                <a:tileRect/>
              </a:gradFill>
              <a:ln>
                <a:noFill/>
              </a:ln>
            </p:spPr>
            <p:style>
              <a:lnRef idx="3">
                <a:schemeClr val="lt1"/>
              </a:lnRef>
              <a:fillRef idx="1">
                <a:schemeClr val="accent2"/>
              </a:fillRef>
              <a:effectRef idx="1">
                <a:schemeClr val="accent2"/>
              </a:effectRef>
              <a:fontRef idx="minor">
                <a:schemeClr val="lt1"/>
              </a:fontRef>
            </p:style>
            <p:txBody>
              <a:bodyPr anchor="ctr"/>
              <a:lstStyle/>
              <a:p>
                <a:pPr algn="ctr">
                  <a:spcAft>
                    <a:spcPts val="1200"/>
                  </a:spcAft>
                  <a:defRPr/>
                </a:pPr>
                <a:endParaRPr lang="en-US" dirty="0">
                  <a:solidFill>
                    <a:schemeClr val="accent2">
                      <a:lumMod val="50000"/>
                    </a:schemeClr>
                  </a:solidFill>
                </a:endParaRPr>
              </a:p>
            </p:txBody>
          </p:sp>
          <p:grpSp>
            <p:nvGrpSpPr>
              <p:cNvPr id="2" name="Group 1">
                <a:extLst>
                  <a:ext uri="{FF2B5EF4-FFF2-40B4-BE49-F238E27FC236}">
                    <a16:creationId xmlns:a16="http://schemas.microsoft.com/office/drawing/2014/main" id="{944AA2B3-3345-44CE-99F7-E68502FEA99F}"/>
                  </a:ext>
                </a:extLst>
              </p:cNvPr>
              <p:cNvGrpSpPr/>
              <p:nvPr/>
            </p:nvGrpSpPr>
            <p:grpSpPr>
              <a:xfrm>
                <a:off x="-4" y="609600"/>
                <a:ext cx="4953001" cy="6248400"/>
                <a:chOff x="-4" y="609600"/>
                <a:chExt cx="4953001" cy="6248400"/>
              </a:xfrm>
            </p:grpSpPr>
            <p:pic>
              <p:nvPicPr>
                <p:cNvPr id="8" name="Picture 7">
                  <a:extLst>
                    <a:ext uri="{FF2B5EF4-FFF2-40B4-BE49-F238E27FC236}">
                      <a16:creationId xmlns:a16="http://schemas.microsoft.com/office/drawing/2014/main" id="{03DECDCC-33DC-409A-B6AF-65064978E90A}"/>
                    </a:ext>
                  </a:extLst>
                </p:cNvPr>
                <p:cNvPicPr>
                  <a:picLocks noChangeAspect="1"/>
                </p:cNvPicPr>
                <p:nvPr/>
              </p:nvPicPr>
              <p:blipFill>
                <a:blip r:embed="rId5"/>
                <a:stretch>
                  <a:fillRect/>
                </a:stretch>
              </p:blipFill>
              <p:spPr>
                <a:xfrm rot="10800000">
                  <a:off x="0" y="4495800"/>
                  <a:ext cx="1914324" cy="1204170"/>
                </a:xfrm>
                <a:prstGeom prst="rect">
                  <a:avLst/>
                </a:prstGeom>
              </p:spPr>
            </p:pic>
            <p:pic>
              <p:nvPicPr>
                <p:cNvPr id="6" name="Picture 5">
                  <a:extLst>
                    <a:ext uri="{FF2B5EF4-FFF2-40B4-BE49-F238E27FC236}">
                      <a16:creationId xmlns:a16="http://schemas.microsoft.com/office/drawing/2014/main" id="{F010AEFD-1735-42D7-89E8-9A11426B4A5C}"/>
                    </a:ext>
                  </a:extLst>
                </p:cNvPr>
                <p:cNvPicPr>
                  <a:picLocks noChangeAspect="1"/>
                </p:cNvPicPr>
                <p:nvPr/>
              </p:nvPicPr>
              <p:blipFill>
                <a:blip r:embed="rId5"/>
                <a:stretch>
                  <a:fillRect/>
                </a:stretch>
              </p:blipFill>
              <p:spPr>
                <a:xfrm rot="10800000">
                  <a:off x="1142999" y="1447799"/>
                  <a:ext cx="2666998" cy="3809999"/>
                </a:xfrm>
                <a:prstGeom prst="rect">
                  <a:avLst/>
                </a:prstGeom>
              </p:spPr>
            </p:pic>
            <p:pic>
              <p:nvPicPr>
                <p:cNvPr id="5" name="Picture 4">
                  <a:extLst>
                    <a:ext uri="{FF2B5EF4-FFF2-40B4-BE49-F238E27FC236}">
                      <a16:creationId xmlns:a16="http://schemas.microsoft.com/office/drawing/2014/main" id="{74CFE8B2-A468-46DB-A7DE-5F8161184914}"/>
                    </a:ext>
                  </a:extLst>
                </p:cNvPr>
                <p:cNvPicPr>
                  <a:picLocks noChangeAspect="1"/>
                </p:cNvPicPr>
                <p:nvPr/>
              </p:nvPicPr>
              <p:blipFill>
                <a:blip r:embed="rId6"/>
                <a:stretch>
                  <a:fillRect/>
                </a:stretch>
              </p:blipFill>
              <p:spPr>
                <a:xfrm rot="16200000">
                  <a:off x="1638300" y="3543302"/>
                  <a:ext cx="5334000" cy="1295395"/>
                </a:xfrm>
                <a:prstGeom prst="rect">
                  <a:avLst/>
                </a:prstGeom>
              </p:spPr>
            </p:pic>
            <p:pic>
              <p:nvPicPr>
                <p:cNvPr id="11" name="Picture 10">
                  <a:extLst>
                    <a:ext uri="{FF2B5EF4-FFF2-40B4-BE49-F238E27FC236}">
                      <a16:creationId xmlns:a16="http://schemas.microsoft.com/office/drawing/2014/main" id="{DBFB6DE7-F96D-4979-84B9-B6076EC21BB7}"/>
                    </a:ext>
                  </a:extLst>
                </p:cNvPr>
                <p:cNvPicPr>
                  <a:picLocks noChangeAspect="1"/>
                </p:cNvPicPr>
                <p:nvPr/>
              </p:nvPicPr>
              <p:blipFill>
                <a:blip r:embed="rId6"/>
                <a:stretch>
                  <a:fillRect/>
                </a:stretch>
              </p:blipFill>
              <p:spPr>
                <a:xfrm>
                  <a:off x="-4" y="609600"/>
                  <a:ext cx="4952998" cy="1009611"/>
                </a:xfrm>
                <a:prstGeom prst="rect">
                  <a:avLst/>
                </a:prstGeom>
              </p:spPr>
            </p:pic>
            <p:pic>
              <p:nvPicPr>
                <p:cNvPr id="12" name="Picture 11">
                  <a:extLst>
                    <a:ext uri="{FF2B5EF4-FFF2-40B4-BE49-F238E27FC236}">
                      <a16:creationId xmlns:a16="http://schemas.microsoft.com/office/drawing/2014/main" id="{5BF89984-A656-42A6-B4F0-7A0859742EB5}"/>
                    </a:ext>
                  </a:extLst>
                </p:cNvPr>
                <p:cNvPicPr>
                  <a:picLocks noChangeAspect="1"/>
                </p:cNvPicPr>
                <p:nvPr/>
              </p:nvPicPr>
              <p:blipFill>
                <a:blip r:embed="rId5"/>
                <a:stretch>
                  <a:fillRect/>
                </a:stretch>
              </p:blipFill>
              <p:spPr>
                <a:xfrm rot="16200000" flipV="1">
                  <a:off x="824353" y="1690243"/>
                  <a:ext cx="1627891" cy="3276601"/>
                </a:xfrm>
                <a:prstGeom prst="rect">
                  <a:avLst/>
                </a:prstGeom>
              </p:spPr>
            </p:pic>
            <p:pic>
              <p:nvPicPr>
                <p:cNvPr id="7" name="Picture 6">
                  <a:extLst>
                    <a:ext uri="{FF2B5EF4-FFF2-40B4-BE49-F238E27FC236}">
                      <a16:creationId xmlns:a16="http://schemas.microsoft.com/office/drawing/2014/main" id="{2AA16BB1-1BCE-4FF4-AEFC-30DF14D41772}"/>
                    </a:ext>
                  </a:extLst>
                </p:cNvPr>
                <p:cNvPicPr>
                  <a:picLocks noChangeAspect="1"/>
                </p:cNvPicPr>
                <p:nvPr/>
              </p:nvPicPr>
              <p:blipFill>
                <a:blip r:embed="rId5"/>
                <a:stretch>
                  <a:fillRect/>
                </a:stretch>
              </p:blipFill>
              <p:spPr>
                <a:xfrm>
                  <a:off x="2609810" y="3429000"/>
                  <a:ext cx="1047790" cy="3429000"/>
                </a:xfrm>
                <a:prstGeom prst="rect">
                  <a:avLst/>
                </a:prstGeom>
              </p:spPr>
            </p:pic>
          </p:grpSp>
        </p:grpSp>
        <p:pic>
          <p:nvPicPr>
            <p:cNvPr id="4" name="Picture 2">
              <a:extLst>
                <a:ext uri="{FF2B5EF4-FFF2-40B4-BE49-F238E27FC236}">
                  <a16:creationId xmlns:a16="http://schemas.microsoft.com/office/drawing/2014/main" id="{4F5FF402-CB00-485E-89CC-BC0CE40A99E1}"/>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9768" y="5890065"/>
              <a:ext cx="1499796"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084163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1"/>
            <a:chOff x="0" y="0"/>
            <a:chExt cx="12192000" cy="7085885"/>
          </a:xfrm>
        </p:grpSpPr>
        <p:pic>
          <p:nvPicPr>
            <p:cNvPr id="6" name="Picture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0" y="3228015"/>
              <a:ext cx="12192000" cy="3857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8" name="TextBox 7"/>
            <p:cNvSpPr txBox="1">
              <a:spLocks noChangeArrowheads="1"/>
            </p:cNvSpPr>
            <p:nvPr/>
          </p:nvSpPr>
          <p:spPr bwMode="auto">
            <a:xfrm>
              <a:off x="0" y="3463425"/>
              <a:ext cx="12192000" cy="3375373"/>
            </a:xfrm>
            <a:prstGeom prst="rect">
              <a:avLst/>
            </a:prstGeom>
            <a:noFill/>
            <a:ln w="9525">
              <a:noFill/>
              <a:miter lim="800000"/>
              <a:headEnd/>
              <a:tailEnd/>
            </a:ln>
          </p:spPr>
          <p:txBody>
            <a:bodyPr wrap="square" lIns="365760" tIns="47893" rIns="365760" bIns="47893">
              <a:spAutoFit/>
            </a:bodyPr>
            <a:lstStyle/>
            <a:p>
              <a:pPr algn="just">
                <a:spcAft>
                  <a:spcPts val="1200"/>
                </a:spcAft>
                <a:defRPr/>
              </a:pPr>
              <a:r>
                <a:rPr lang="en-US" sz="1200" dirty="0">
                  <a:solidFill>
                    <a:schemeClr val="tx1">
                      <a:lumMod val="50000"/>
                      <a:lumOff val="50000"/>
                    </a:schemeClr>
                  </a:solidFill>
                  <a:latin typeface="Perpetua" panose="02020502060401020303" pitchFamily="18" charset="0"/>
                </a:rPr>
                <a:t>Copyright © 2012-2017 Steerwise Inc. All Rights Reserved.</a:t>
              </a:r>
            </a:p>
            <a:p>
              <a:pPr algn="just">
                <a:spcAft>
                  <a:spcPts val="1200"/>
                </a:spcAft>
                <a:defRPr/>
              </a:pPr>
              <a:r>
                <a:rPr lang="en-US" sz="1200" dirty="0">
                  <a:solidFill>
                    <a:schemeClr val="tx1">
                      <a:lumMod val="50000"/>
                      <a:lumOff val="50000"/>
                    </a:schemeClr>
                  </a:solidFill>
                  <a:latin typeface="Perpetua" panose="02020502060401020303" pitchFamily="18" charset="0"/>
                </a:rPr>
                <a:t>Steerwise Inc. disclaims all warranties with regard to this material and contents herein, including all implied warranties of suitability and fitness for any particular purpose. In no event shall Steerwise Inc. be liable for any special, incidental, indirect or consequential damages or any damages whatsoever resulting from loss of use, data or profits, whether in an action of contract, negligence or other tortious action, arising out of or in connection with the use or inability to use this material or performance of this material.</a:t>
              </a:r>
            </a:p>
            <a:p>
              <a:pPr algn="just">
                <a:spcAft>
                  <a:spcPts val="1200"/>
                </a:spcAft>
                <a:defRPr/>
              </a:pPr>
              <a:r>
                <a:rPr lang="en-US" sz="1200" dirty="0">
                  <a:solidFill>
                    <a:schemeClr val="tx1">
                      <a:lumMod val="50000"/>
                      <a:lumOff val="50000"/>
                    </a:schemeClr>
                  </a:solidFill>
                  <a:latin typeface="Perpetua" panose="02020502060401020303" pitchFamily="18" charset="0"/>
                </a:rPr>
                <a:t>All or specific content in this material is protected by copyright, and permission must be obtained from the owner prior to any prohibited reproduction, storage in a retrieval system, or transmission in any form or by any means, electronic, mechanical, photocopying, recording or likewise. No one is allowed to remove or modify proprietary markings or legends, logos, trademarks, trade secrets, copyright and rights notices from this material under any circumstances.</a:t>
              </a:r>
            </a:p>
            <a:p>
              <a:pPr algn="just">
                <a:spcAft>
                  <a:spcPts val="1200"/>
                </a:spcAft>
                <a:defRPr/>
              </a:pPr>
              <a:r>
                <a:rPr lang="en-US" sz="1200" dirty="0">
                  <a:solidFill>
                    <a:schemeClr val="tx1">
                      <a:lumMod val="50000"/>
                      <a:lumOff val="50000"/>
                    </a:schemeClr>
                  </a:solidFill>
                  <a:latin typeface="Perpetua" panose="02020502060401020303" pitchFamily="18" charset="0"/>
                </a:rPr>
                <a:t>This copyrighted material is intended for use by the licensed customers only. None of the information found here can be used for commercial gain of any kind including resale or reproduction for profit. No one is allowed to copy or sell or distribute any of the material or contents thereof or any derivate works to any party as their own, or of any other party, without explicitly obtaining either a commercial or non-commercial license from Steerwise Inc. </a:t>
              </a:r>
            </a:p>
            <a:p>
              <a:pPr algn="just">
                <a:spcAft>
                  <a:spcPts val="1200"/>
                </a:spcAft>
                <a:defRPr/>
              </a:pPr>
              <a:r>
                <a:rPr lang="en-US" sz="1100" b="1" dirty="0">
                  <a:solidFill>
                    <a:schemeClr val="tx1">
                      <a:lumMod val="50000"/>
                      <a:lumOff val="50000"/>
                    </a:schemeClr>
                  </a:solidFill>
                  <a:latin typeface="+mj-lt"/>
                </a:rPr>
                <a:t>Business Technology Architecture®</a:t>
              </a:r>
              <a:r>
                <a:rPr lang="en-US" sz="1100" dirty="0">
                  <a:solidFill>
                    <a:schemeClr val="tx1">
                      <a:lumMod val="50000"/>
                      <a:lumOff val="50000"/>
                    </a:schemeClr>
                  </a:solidFill>
                  <a:latin typeface="+mj-lt"/>
                </a:rPr>
                <a:t> </a:t>
              </a:r>
              <a:r>
                <a:rPr lang="en-US" sz="1200" dirty="0">
                  <a:solidFill>
                    <a:schemeClr val="tx1">
                      <a:lumMod val="50000"/>
                      <a:lumOff val="50000"/>
                    </a:schemeClr>
                  </a:solidFill>
                  <a:latin typeface="Perpetua" panose="02020502060401020303" pitchFamily="18" charset="0"/>
                </a:rPr>
                <a:t>is a registered trademark of Steerwise Inc. </a:t>
              </a:r>
              <a:r>
                <a:rPr lang="en-US" sz="1100" b="1" dirty="0">
                  <a:solidFill>
                    <a:schemeClr val="tx1">
                      <a:lumMod val="50000"/>
                      <a:lumOff val="50000"/>
                    </a:schemeClr>
                  </a:solidFill>
                  <a:latin typeface="+mj-lt"/>
                </a:rPr>
                <a:t>Business Value First™, Innowise™, Alignwise™, Performwise™, Meaning-Oriented-Modeling™, </a:t>
              </a:r>
              <a:r>
                <a:rPr lang="en-US" sz="1100" b="1" dirty="0">
                  <a:solidFill>
                    <a:prstClr val="black">
                      <a:lumMod val="50000"/>
                      <a:lumOff val="50000"/>
                    </a:prstClr>
                  </a:solidFill>
                  <a:latin typeface="Calibri"/>
                </a:rPr>
                <a:t>Meaning-Oriented-Integration™</a:t>
              </a:r>
              <a:r>
                <a:rPr lang="en-US" sz="1100" b="1" dirty="0">
                  <a:solidFill>
                    <a:schemeClr val="tx1">
                      <a:lumMod val="50000"/>
                      <a:lumOff val="50000"/>
                    </a:schemeClr>
                  </a:solidFill>
                  <a:latin typeface="+mj-lt"/>
                </a:rPr>
                <a:t>, Business Being™, Data Efficacy &amp; Data Excellence™ </a:t>
              </a:r>
              <a:r>
                <a:rPr lang="en-US" sz="1200" dirty="0">
                  <a:solidFill>
                    <a:schemeClr val="tx1">
                      <a:lumMod val="50000"/>
                      <a:lumOff val="50000"/>
                    </a:schemeClr>
                  </a:solidFill>
                  <a:latin typeface="Perpetua" panose="02020502060401020303" pitchFamily="18" charset="0"/>
                </a:rPr>
                <a:t>are trademarks of Steerwise Inc.</a:t>
              </a:r>
            </a:p>
            <a:p>
              <a:pPr algn="just">
                <a:spcAft>
                  <a:spcPts val="1200"/>
                </a:spcAft>
                <a:defRPr/>
              </a:pPr>
              <a:r>
                <a:rPr lang="en-US" sz="1200" dirty="0">
                  <a:solidFill>
                    <a:schemeClr val="tx1">
                      <a:lumMod val="50000"/>
                      <a:lumOff val="50000"/>
                    </a:schemeClr>
                  </a:solidFill>
                  <a:latin typeface="Perpetua" panose="02020502060401020303" pitchFamily="18" charset="0"/>
                </a:rPr>
                <a:t>Any inquiries regarding this material, requests for usage rights for the material or contents included herein, should be sent by email to </a:t>
              </a:r>
              <a:r>
                <a:rPr lang="en-US" sz="1200" i="1" dirty="0">
                  <a:solidFill>
                    <a:schemeClr val="tx1">
                      <a:lumMod val="50000"/>
                      <a:lumOff val="50000"/>
                    </a:schemeClr>
                  </a:solidFill>
                  <a:latin typeface="Perpetua" panose="02020502060401020303" pitchFamily="18" charset="0"/>
                </a:rPr>
                <a:t>info@steerwise.com</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76200"/>
              <a:ext cx="1500188"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Slide Number Placeholder 3"/>
          <p:cNvSpPr>
            <a:spLocks noGrp="1"/>
          </p:cNvSpPr>
          <p:nvPr>
            <p:ph type="sldNum" sz="quarter" idx="4"/>
          </p:nvPr>
        </p:nvSpPr>
        <p:spPr/>
        <p:txBody>
          <a:bodyPr/>
          <a:lstStyle/>
          <a:p>
            <a:fld id="{EF8F64E1-8DCB-A44D-B480-8EAB705BC498}" type="slidenum">
              <a:rPr lang="en-US" altLang="en-US" smtClean="0"/>
              <a:pPr/>
              <a:t>13</a:t>
            </a:fld>
            <a:endParaRPr lang="en-US" altLang="en-US" dirty="0"/>
          </a:p>
        </p:txBody>
      </p:sp>
    </p:spTree>
    <p:extLst>
      <p:ext uri="{BB962C8B-B14F-4D97-AF65-F5344CB8AC3E}">
        <p14:creationId xmlns:p14="http://schemas.microsoft.com/office/powerpoint/2010/main" val="283481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p:cNvSpPr/>
          <p:nvPr/>
        </p:nvSpPr>
        <p:spPr>
          <a:xfrm>
            <a:off x="-6626" y="0"/>
            <a:ext cx="12198626" cy="6858000"/>
          </a:xfrm>
          <a:prstGeom prst="rect">
            <a:avLst/>
          </a:prstGeom>
          <a:gradFill flip="none" rotWithShape="1">
            <a:gsLst>
              <a:gs pos="55000">
                <a:schemeClr val="tx1">
                  <a:lumMod val="95000"/>
                  <a:lumOff val="5000"/>
                  <a:alpha val="80000"/>
                </a:schemeClr>
              </a:gs>
              <a:gs pos="91000">
                <a:srgbClr val="0D0D0D"/>
              </a:gs>
              <a:gs pos="90000">
                <a:schemeClr val="tx1">
                  <a:lumMod val="95000"/>
                  <a:lumOff val="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453887" y="419100"/>
            <a:ext cx="11277600" cy="6019800"/>
          </a:xfrm>
          <a:prstGeom prst="rect">
            <a:avLst/>
          </a:prstGeom>
          <a:noFill/>
        </p:spPr>
        <p:txBody>
          <a:bodyPr tIns="182880" bIns="182880" anchor="t" anchorCtr="0">
            <a:noAutofit/>
          </a:bodyPr>
          <a:lstStyle/>
          <a:p>
            <a:pPr lvl="1" algn="just">
              <a:spcAft>
                <a:spcPts val="600"/>
              </a:spcAft>
              <a:buClr>
                <a:schemeClr val="bg1"/>
              </a:buClr>
              <a:buSzPct val="90000"/>
              <a:defRPr/>
            </a:pPr>
            <a:r>
              <a:rPr lang="en-US" altLang="en-US" sz="3200" b="1" spc="30" dirty="0">
                <a:solidFill>
                  <a:schemeClr val="bg1"/>
                </a:solidFill>
                <a:latin typeface="Calibri"/>
                <a:ea typeface="Calibri" panose="020F0502020204030204" pitchFamily="34" charset="0"/>
                <a:cs typeface="Calibri" panose="020F0502020204030204" pitchFamily="34" charset="0"/>
              </a:rPr>
              <a:t>Content</a:t>
            </a:r>
            <a:endParaRPr lang="en-US" altLang="en-US" sz="3600" b="1" spc="30" dirty="0">
              <a:solidFill>
                <a:schemeClr val="bg1"/>
              </a:solidFill>
              <a:latin typeface="Calibri"/>
              <a:ea typeface="Calibri" panose="020F0502020204030204" pitchFamily="34" charset="0"/>
              <a:cs typeface="Calibri" panose="020F0502020204030204" pitchFamily="34" charset="0"/>
            </a:endParaRPr>
          </a:p>
          <a:p>
            <a:pPr lvl="1" indent="0" algn="just">
              <a:spcBef>
                <a:spcPts val="1200"/>
              </a:spcBef>
              <a:spcAft>
                <a:spcPts val="600"/>
              </a:spcAft>
              <a:buClr>
                <a:schemeClr val="bg1"/>
              </a:buClr>
              <a:buSzPct val="90000"/>
              <a:defRPr/>
            </a:pPr>
            <a:r>
              <a:rPr lang="en-US" altLang="en-US" b="1" spc="30" dirty="0">
                <a:solidFill>
                  <a:schemeClr val="bg1"/>
                </a:solidFill>
                <a:latin typeface="Calibri"/>
                <a:cs typeface="Calibri" panose="020F0502020204030204" pitchFamily="34" charset="0"/>
              </a:rPr>
              <a:t>1.0 Harmonization Service Implementation Design</a:t>
            </a:r>
          </a:p>
          <a:p>
            <a:pPr lvl="1" indent="0" algn="just">
              <a:spcBef>
                <a:spcPts val="1200"/>
              </a:spcBef>
              <a:spcAft>
                <a:spcPts val="600"/>
              </a:spcAft>
              <a:buClr>
                <a:schemeClr val="bg1"/>
              </a:buClr>
              <a:buSzPct val="90000"/>
              <a:defRPr/>
            </a:pPr>
            <a:r>
              <a:rPr lang="en-US" altLang="en-US" b="1" spc="30" dirty="0">
                <a:solidFill>
                  <a:schemeClr val="bg1"/>
                </a:solidFill>
                <a:latin typeface="Calibri"/>
                <a:cs typeface="Calibri" panose="020F0502020204030204" pitchFamily="34" charset="0"/>
              </a:rPr>
              <a:t>2.0 Harmonization Service &amp; Data Store Context</a:t>
            </a:r>
          </a:p>
        </p:txBody>
      </p:sp>
    </p:spTree>
    <p:extLst>
      <p:ext uri="{BB962C8B-B14F-4D97-AF65-F5344CB8AC3E}">
        <p14:creationId xmlns:p14="http://schemas.microsoft.com/office/powerpoint/2010/main" val="4179348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5080"/>
            <a:ext cx="12192000" cy="6863080"/>
          </a:xfrm>
          <a:prstGeom prst="rect">
            <a:avLst/>
          </a:prstGeom>
        </p:spPr>
      </p:pic>
      <p:sp>
        <p:nvSpPr>
          <p:cNvPr id="4" name="Rectangle 3"/>
          <p:cNvSpPr/>
          <p:nvPr/>
        </p:nvSpPr>
        <p:spPr>
          <a:xfrm>
            <a:off x="0" y="0"/>
            <a:ext cx="12192000" cy="6858000"/>
          </a:xfrm>
          <a:prstGeom prst="rect">
            <a:avLst/>
          </a:prstGeom>
          <a:gradFill>
            <a:gsLst>
              <a:gs pos="27000">
                <a:schemeClr val="tx1">
                  <a:alpha val="0"/>
                </a:schemeClr>
              </a:gs>
              <a:gs pos="44000">
                <a:schemeClr val="tx1">
                  <a:alpha val="55000"/>
                </a:schemeClr>
              </a:gs>
              <a:gs pos="52000">
                <a:schemeClr val="tx1">
                  <a:alpha val="50000"/>
                </a:schemeClr>
              </a:gs>
              <a:gs pos="100000">
                <a:schemeClr val="tx1">
                  <a:alpha val="0"/>
                </a:schemeClr>
              </a:gs>
            </a:gsLst>
            <a:lin ang="5400000" scaled="1"/>
          </a:gradFill>
          <a:ln>
            <a:noFill/>
          </a:ln>
        </p:spPr>
        <p:style>
          <a:lnRef idx="3">
            <a:schemeClr val="lt1"/>
          </a:lnRef>
          <a:fillRef idx="1">
            <a:schemeClr val="accent2"/>
          </a:fillRef>
          <a:effectRef idx="1">
            <a:schemeClr val="accent2"/>
          </a:effectRef>
          <a:fontRef idx="minor">
            <a:schemeClr val="lt1"/>
          </a:fontRef>
        </p:style>
        <p:txBody>
          <a:bodyPr anchor="ctr"/>
          <a:lstStyle/>
          <a:p>
            <a:pPr algn="ctr">
              <a:spcAft>
                <a:spcPts val="1200"/>
              </a:spcAft>
              <a:defRPr/>
            </a:pPr>
            <a:endParaRPr lang="en-US" dirty="0">
              <a:solidFill>
                <a:schemeClr val="accent2">
                  <a:lumMod val="50000"/>
                </a:schemeClr>
              </a:solidFill>
            </a:endParaRPr>
          </a:p>
        </p:txBody>
      </p:sp>
      <p:sp>
        <p:nvSpPr>
          <p:cNvPr id="8" name="Content Placeholder 2"/>
          <p:cNvSpPr txBox="1">
            <a:spLocks/>
          </p:cNvSpPr>
          <p:nvPr/>
        </p:nvSpPr>
        <p:spPr bwMode="auto">
          <a:xfrm>
            <a:off x="0" y="2435860"/>
            <a:ext cx="12192000" cy="1981200"/>
          </a:xfrm>
          <a:prstGeom prst="rect">
            <a:avLst/>
          </a:prstGeom>
          <a:gradFill flip="none" rotWithShape="1">
            <a:gsLst>
              <a:gs pos="0">
                <a:schemeClr val="tx1">
                  <a:alpha val="29000"/>
                </a:schemeClr>
              </a:gs>
              <a:gs pos="100000">
                <a:schemeClr val="tx1">
                  <a:lumMod val="95000"/>
                  <a:lumOff val="5000"/>
                  <a:alpha val="30000"/>
                </a:schemeClr>
              </a:gs>
            </a:gsLst>
            <a:path path="circle">
              <a:fillToRect l="100000" t="100000"/>
            </a:path>
            <a:tileRect r="-100000" b="-100000"/>
          </a:gradFill>
          <a:ln w="19050">
            <a:noFill/>
            <a:prstDash val="dashDot"/>
          </a:ln>
          <a:effectLst/>
          <a:extLst>
            <a:ext uri="{FAA26D3D-D897-4be2-8F04-BA451C77F1D7}">
              <ma14:placeholderFlag xmlns="" xmlns:ma14="http://schemas.microsoft.com/office/mac/drawingml/2011/main" val="1"/>
            </a:ext>
          </a:extLst>
        </p:spPr>
        <p:txBody>
          <a:bodyPr vert="horz" wrap="square" lIns="0" tIns="182880" rIns="0" bIns="182880" numCol="1" anchor="ctr" anchorCtr="0" compatLnSpc="1">
            <a:prstTxWarp prst="textNoShape">
              <a:avLst/>
            </a:prstTxWarp>
          </a:bodyPr>
          <a:lstStyle>
            <a:defPPr>
              <a:defRPr lang="en-US"/>
            </a:defPPr>
            <a:lvl1pPr marL="0" indent="0" algn="ctr" eaLnBrk="1" hangingPunct="1">
              <a:spcBef>
                <a:spcPts val="1800"/>
              </a:spcBef>
              <a:spcAft>
                <a:spcPts val="600"/>
              </a:spcAft>
              <a:buClr>
                <a:schemeClr val="bg1"/>
              </a:buClr>
              <a:buSzPct val="90000"/>
              <a:buFont typeface="Arial" charset="0"/>
              <a:buNone/>
              <a:defRPr sz="3200" b="1" spc="30" baseline="0">
                <a:solidFill>
                  <a:schemeClr val="bg1"/>
                </a:solidFill>
                <a:latin typeface="+mn-lt"/>
                <a:ea typeface="Calibri" panose="020F0502020204030204" pitchFamily="34" charset="0"/>
                <a:cs typeface="Calibri" panose="020F0502020204030204" pitchFamily="34" charset="0"/>
              </a:defRPr>
            </a:lvl1pPr>
            <a:lvl2pPr marL="776288" indent="-298450">
              <a:spcBef>
                <a:spcPts val="600"/>
              </a:spcBef>
              <a:spcAft>
                <a:spcPts val="600"/>
              </a:spcAft>
              <a:buClr>
                <a:schemeClr val="tx1">
                  <a:lumMod val="65000"/>
                  <a:lumOff val="35000"/>
                </a:schemeClr>
              </a:buClr>
              <a:buSzPct val="100000"/>
              <a:buFont typeface="Wingdings" charset="2"/>
              <a:buChar char="Ø"/>
              <a:defRPr sz="1800" baseline="0">
                <a:solidFill>
                  <a:schemeClr val="tx1">
                    <a:lumMod val="65000"/>
                    <a:lumOff val="35000"/>
                  </a:schemeClr>
                </a:solidFill>
                <a:latin typeface="+mn-lt"/>
              </a:defRPr>
            </a:lvl2pPr>
            <a:lvl3pPr marL="1195388" indent="-238125">
              <a:spcBef>
                <a:spcPts val="600"/>
              </a:spcBef>
              <a:spcAft>
                <a:spcPts val="600"/>
              </a:spcAft>
              <a:buClr>
                <a:schemeClr val="tx1">
                  <a:lumMod val="65000"/>
                  <a:lumOff val="35000"/>
                </a:schemeClr>
              </a:buClr>
              <a:buFont typeface="Wingdings" pitchFamily="2" charset="2"/>
              <a:buChar char="ü"/>
              <a:defRPr sz="1600" baseline="0">
                <a:solidFill>
                  <a:schemeClr val="tx1">
                    <a:lumMod val="65000"/>
                    <a:lumOff val="35000"/>
                  </a:schemeClr>
                </a:solidFill>
                <a:latin typeface="+mn-lt"/>
              </a:defRPr>
            </a:lvl3pPr>
            <a:lvl4pPr marL="1673225" indent="-238125">
              <a:spcBef>
                <a:spcPts val="600"/>
              </a:spcBef>
              <a:spcAft>
                <a:spcPts val="600"/>
              </a:spcAft>
              <a:buFont typeface="Wingdings" charset="2"/>
              <a:buChar char="Ø"/>
              <a:defRPr sz="1400" baseline="0">
                <a:solidFill>
                  <a:schemeClr val="tx1">
                    <a:lumMod val="50000"/>
                    <a:lumOff val="50000"/>
                  </a:schemeClr>
                </a:solidFill>
                <a:latin typeface="+mn-lt"/>
              </a:defRPr>
            </a:lvl4pPr>
            <a:lvl5pPr marL="2152650" indent="-238125">
              <a:spcBef>
                <a:spcPts val="600"/>
              </a:spcBef>
              <a:spcAft>
                <a:spcPts val="600"/>
              </a:spcAft>
              <a:buFont typeface="Arial" charset="0"/>
              <a:buChar char="•"/>
              <a:defRPr sz="1200" baseline="0">
                <a:solidFill>
                  <a:schemeClr val="tx1">
                    <a:lumMod val="50000"/>
                    <a:lumOff val="50000"/>
                  </a:schemeClr>
                </a:solidFill>
                <a:latin typeface="+mn-lt"/>
              </a:defRPr>
            </a:lvl5pPr>
            <a:lvl6pPr marL="2634143" indent="-239467" defTabSz="957870">
              <a:spcBef>
                <a:spcPct val="20000"/>
              </a:spcBef>
              <a:buFont typeface="Arial" pitchFamily="34" charset="0"/>
              <a:buChar char="•"/>
              <a:defRPr sz="2100">
                <a:latin typeface="+mn-lt"/>
              </a:defRPr>
            </a:lvl6pPr>
            <a:lvl7pPr marL="3113077" indent="-239467" defTabSz="957870">
              <a:spcBef>
                <a:spcPct val="20000"/>
              </a:spcBef>
              <a:buFont typeface="Arial" pitchFamily="34" charset="0"/>
              <a:buChar char="•"/>
              <a:defRPr sz="2100">
                <a:latin typeface="+mn-lt"/>
              </a:defRPr>
            </a:lvl7pPr>
            <a:lvl8pPr marL="3592012" indent="-239467" defTabSz="957870">
              <a:spcBef>
                <a:spcPct val="20000"/>
              </a:spcBef>
              <a:buFont typeface="Arial" pitchFamily="34" charset="0"/>
              <a:buChar char="•"/>
              <a:defRPr sz="2100">
                <a:latin typeface="+mn-lt"/>
              </a:defRPr>
            </a:lvl8pPr>
            <a:lvl9pPr marL="4070948" indent="-239467" defTabSz="957870">
              <a:spcBef>
                <a:spcPct val="20000"/>
              </a:spcBef>
              <a:buFont typeface="Arial" pitchFamily="34" charset="0"/>
              <a:buChar char="•"/>
              <a:defRPr sz="2100">
                <a:latin typeface="+mn-lt"/>
              </a:defRPr>
            </a:lvl9pPr>
          </a:lstStyle>
          <a:p>
            <a:pPr>
              <a:spcBef>
                <a:spcPts val="0"/>
              </a:spcBef>
              <a:defRPr/>
            </a:pPr>
            <a:r>
              <a:rPr lang="it-IT" altLang="en-US" sz="2800" dirty="0"/>
              <a:t>1.0 </a:t>
            </a:r>
            <a:r>
              <a:rPr lang="en-US" altLang="en-US" sz="2800" dirty="0"/>
              <a:t>Harmonization Service Implementation Design</a:t>
            </a:r>
            <a:endParaRPr lang="en-US" altLang="en-US" sz="2800" b="1" dirty="0">
              <a:solidFill>
                <a:schemeClr val="bg1"/>
              </a:solidFill>
            </a:endParaRPr>
          </a:p>
        </p:txBody>
      </p:sp>
      <p:cxnSp>
        <p:nvCxnSpPr>
          <p:cNvPr id="6" name="Straight Connector 5"/>
          <p:cNvCxnSpPr/>
          <p:nvPr/>
        </p:nvCxnSpPr>
        <p:spPr>
          <a:xfrm>
            <a:off x="0" y="2438400"/>
            <a:ext cx="12192000" cy="0"/>
          </a:xfrm>
          <a:prstGeom prst="line">
            <a:avLst/>
          </a:prstGeom>
          <a:ln w="15875">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0" y="4419600"/>
            <a:ext cx="12192000" cy="0"/>
          </a:xfrm>
          <a:prstGeom prst="line">
            <a:avLst/>
          </a:prstGeom>
          <a:ln w="15875">
            <a:solidFill>
              <a:schemeClr val="bg1"/>
            </a:solidFill>
            <a:prstDash val="lgDashDot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8778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B71E571-1C10-4BED-8798-7FF9951CCD7A}"/>
              </a:ext>
            </a:extLst>
          </p:cNvPr>
          <p:cNvSpPr/>
          <p:nvPr/>
        </p:nvSpPr>
        <p:spPr>
          <a:xfrm>
            <a:off x="2131077" y="876216"/>
            <a:ext cx="9888551" cy="5600784"/>
          </a:xfrm>
          <a:prstGeom prst="rect">
            <a:avLst/>
          </a:prstGeom>
          <a:solidFill>
            <a:schemeClr val="bg1"/>
          </a:solidFill>
          <a:ln w="12700">
            <a:solidFill>
              <a:schemeClr val="tx1">
                <a:lumMod val="50000"/>
                <a:lumOff val="50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hangingPunct="1"/>
            <a:endParaRPr lang="en-US" sz="1600" b="1" dirty="0">
              <a:solidFill>
                <a:schemeClr val="tx1">
                  <a:lumMod val="75000"/>
                  <a:lumOff val="25000"/>
                </a:schemeClr>
              </a:solidFill>
            </a:endParaRPr>
          </a:p>
        </p:txBody>
      </p:sp>
      <p:sp>
        <p:nvSpPr>
          <p:cNvPr id="35" name="Rectangle: Rounded Corners 34">
            <a:extLst>
              <a:ext uri="{FF2B5EF4-FFF2-40B4-BE49-F238E27FC236}">
                <a16:creationId xmlns:a16="http://schemas.microsoft.com/office/drawing/2014/main" id="{45FB7658-14C1-41A6-BF77-8831CF7CBFA7}"/>
              </a:ext>
            </a:extLst>
          </p:cNvPr>
          <p:cNvSpPr/>
          <p:nvPr/>
        </p:nvSpPr>
        <p:spPr>
          <a:xfrm>
            <a:off x="3745032" y="1028616"/>
            <a:ext cx="6473619" cy="1706122"/>
          </a:xfrm>
          <a:prstGeom prst="roundRect">
            <a:avLst/>
          </a:prstGeom>
          <a:solidFill>
            <a:schemeClr val="tx2">
              <a:lumMod val="20000"/>
              <a:lumOff val="8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chemeClr val="tx1">
                  <a:lumMod val="75000"/>
                  <a:lumOff val="25000"/>
                </a:schemeClr>
              </a:solidFill>
            </a:endParaRPr>
          </a:p>
        </p:txBody>
      </p:sp>
      <p:sp>
        <p:nvSpPr>
          <p:cNvPr id="2" name="Slide Number Placeholder 1"/>
          <p:cNvSpPr>
            <a:spLocks noGrp="1"/>
          </p:cNvSpPr>
          <p:nvPr>
            <p:ph type="sldNum" sz="quarter" idx="4"/>
          </p:nvPr>
        </p:nvSpPr>
        <p:spPr/>
        <p:txBody>
          <a:bodyPr/>
          <a:lstStyle/>
          <a:p>
            <a:fld id="{EF8F64E1-8DCB-A44D-B480-8EAB705BC498}" type="slidenum">
              <a:rPr lang="en-US" altLang="en-US" smtClean="0"/>
              <a:pPr/>
              <a:t>4</a:t>
            </a:fld>
            <a:endParaRPr lang="en-US" altLang="en-US" dirty="0"/>
          </a:p>
        </p:txBody>
      </p:sp>
      <p:sp>
        <p:nvSpPr>
          <p:cNvPr id="3" name="Title 2"/>
          <p:cNvSpPr>
            <a:spLocks noGrp="1"/>
          </p:cNvSpPr>
          <p:nvPr>
            <p:ph type="title"/>
          </p:nvPr>
        </p:nvSpPr>
        <p:spPr/>
        <p:txBody>
          <a:bodyPr/>
          <a:lstStyle/>
          <a:p>
            <a:r>
              <a:rPr lang="en-US" dirty="0">
                <a:solidFill>
                  <a:schemeClr val="tx1">
                    <a:lumMod val="75000"/>
                    <a:lumOff val="25000"/>
                  </a:schemeClr>
                </a:solidFill>
              </a:rPr>
              <a:t>Harmonization Service: </a:t>
            </a:r>
            <a:r>
              <a:rPr lang="en-US" dirty="0">
                <a:solidFill>
                  <a:schemeClr val="tx1">
                    <a:lumMod val="50000"/>
                    <a:lumOff val="50000"/>
                  </a:schemeClr>
                </a:solidFill>
              </a:rPr>
              <a:t>Implementation Design</a:t>
            </a:r>
          </a:p>
        </p:txBody>
      </p:sp>
      <p:sp>
        <p:nvSpPr>
          <p:cNvPr id="29" name="Rectangle 28">
            <a:extLst>
              <a:ext uri="{FF2B5EF4-FFF2-40B4-BE49-F238E27FC236}">
                <a16:creationId xmlns:a16="http://schemas.microsoft.com/office/drawing/2014/main" id="{3EAE3850-A2FB-4285-9FBF-D4CA00A81957}"/>
              </a:ext>
            </a:extLst>
          </p:cNvPr>
          <p:cNvSpPr/>
          <p:nvPr/>
        </p:nvSpPr>
        <p:spPr>
          <a:xfrm>
            <a:off x="2438400" y="1271776"/>
            <a:ext cx="1143000" cy="609600"/>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lumMod val="85000"/>
                    <a:lumOff val="15000"/>
                  </a:schemeClr>
                </a:solidFill>
              </a:rPr>
              <a:t>Consume </a:t>
            </a:r>
            <a:r>
              <a:rPr lang="en-US" sz="800" b="1" dirty="0">
                <a:solidFill>
                  <a:schemeClr val="tx1">
                    <a:lumMod val="85000"/>
                    <a:lumOff val="15000"/>
                  </a:schemeClr>
                </a:solidFill>
              </a:rPr>
              <a:t>START_INGRESSION</a:t>
            </a:r>
            <a:r>
              <a:rPr lang="en-US" sz="800" dirty="0">
                <a:solidFill>
                  <a:schemeClr val="tx1">
                    <a:lumMod val="85000"/>
                    <a:lumOff val="15000"/>
                  </a:schemeClr>
                </a:solidFill>
              </a:rPr>
              <a:t> (Any of N) </a:t>
            </a:r>
            <a:r>
              <a:rPr lang="en-US" sz="1200" dirty="0">
                <a:solidFill>
                  <a:schemeClr val="tx1">
                    <a:lumMod val="85000"/>
                    <a:lumOff val="15000"/>
                  </a:schemeClr>
                </a:solidFill>
              </a:rPr>
              <a:t>Event</a:t>
            </a:r>
          </a:p>
        </p:txBody>
      </p:sp>
      <p:sp>
        <p:nvSpPr>
          <p:cNvPr id="31" name="Rectangle 30">
            <a:extLst>
              <a:ext uri="{FF2B5EF4-FFF2-40B4-BE49-F238E27FC236}">
                <a16:creationId xmlns:a16="http://schemas.microsoft.com/office/drawing/2014/main" id="{398B6FEA-8AB6-48CA-BC3C-A3CD5B49F5E2}"/>
              </a:ext>
            </a:extLst>
          </p:cNvPr>
          <p:cNvSpPr/>
          <p:nvPr/>
        </p:nvSpPr>
        <p:spPr>
          <a:xfrm>
            <a:off x="7277987" y="1151354"/>
            <a:ext cx="1457007" cy="836912"/>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lumMod val="85000"/>
                    <a:lumOff val="15000"/>
                  </a:schemeClr>
                </a:solidFill>
              </a:rPr>
              <a:t>Add Ingression</a:t>
            </a:r>
          </a:p>
          <a:p>
            <a:pPr algn="ctr"/>
            <a:r>
              <a:rPr lang="en-US" sz="1200" dirty="0">
                <a:solidFill>
                  <a:schemeClr val="tx1">
                    <a:lumMod val="85000"/>
                    <a:lumOff val="15000"/>
                  </a:schemeClr>
                </a:solidFill>
              </a:rPr>
              <a:t>Transaction to   Harmonization Transaction Content</a:t>
            </a:r>
          </a:p>
        </p:txBody>
      </p:sp>
      <p:sp>
        <p:nvSpPr>
          <p:cNvPr id="32" name="Rectangle 31">
            <a:extLst>
              <a:ext uri="{FF2B5EF4-FFF2-40B4-BE49-F238E27FC236}">
                <a16:creationId xmlns:a16="http://schemas.microsoft.com/office/drawing/2014/main" id="{4D06D93A-8858-42F2-BB40-13F4ECBDB9E6}"/>
              </a:ext>
            </a:extLst>
          </p:cNvPr>
          <p:cNvSpPr/>
          <p:nvPr/>
        </p:nvSpPr>
        <p:spPr>
          <a:xfrm>
            <a:off x="8917923" y="1151354"/>
            <a:ext cx="1143000" cy="818528"/>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lumMod val="85000"/>
                    <a:lumOff val="15000"/>
                  </a:schemeClr>
                </a:solidFill>
              </a:rPr>
              <a:t>Put Harmonization</a:t>
            </a:r>
          </a:p>
          <a:p>
            <a:pPr algn="ctr"/>
            <a:r>
              <a:rPr lang="en-US" sz="1200" dirty="0">
                <a:solidFill>
                  <a:schemeClr val="tx1">
                    <a:lumMod val="85000"/>
                    <a:lumOff val="15000"/>
                  </a:schemeClr>
                </a:solidFill>
              </a:rPr>
              <a:t>Context with Metadata</a:t>
            </a:r>
          </a:p>
        </p:txBody>
      </p:sp>
      <p:sp>
        <p:nvSpPr>
          <p:cNvPr id="45" name="Rectangle 44">
            <a:extLst>
              <a:ext uri="{FF2B5EF4-FFF2-40B4-BE49-F238E27FC236}">
                <a16:creationId xmlns:a16="http://schemas.microsoft.com/office/drawing/2014/main" id="{B8EBE222-CB2F-47AC-9C1A-6FF240B51D7F}"/>
              </a:ext>
            </a:extLst>
          </p:cNvPr>
          <p:cNvSpPr/>
          <p:nvPr/>
        </p:nvSpPr>
        <p:spPr>
          <a:xfrm>
            <a:off x="168314" y="876216"/>
            <a:ext cx="1780331" cy="5600784"/>
          </a:xfrm>
          <a:prstGeom prst="rect">
            <a:avLst/>
          </a:prstGeom>
          <a:solidFill>
            <a:schemeClr val="bg1"/>
          </a:solidFill>
          <a:ln w="12700">
            <a:solidFill>
              <a:schemeClr val="tx1">
                <a:lumMod val="50000"/>
                <a:lumOff val="50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hangingPunct="1"/>
            <a:endParaRPr lang="en-US" sz="1600" b="1" dirty="0">
              <a:solidFill>
                <a:srgbClr val="002060"/>
              </a:solidFill>
            </a:endParaRPr>
          </a:p>
        </p:txBody>
      </p:sp>
      <p:sp>
        <p:nvSpPr>
          <p:cNvPr id="27" name="Rectangle 26">
            <a:extLst>
              <a:ext uri="{FF2B5EF4-FFF2-40B4-BE49-F238E27FC236}">
                <a16:creationId xmlns:a16="http://schemas.microsoft.com/office/drawing/2014/main" id="{F2F8A82F-D352-471F-A11B-F0A62D6FAEC0}"/>
              </a:ext>
            </a:extLst>
          </p:cNvPr>
          <p:cNvSpPr/>
          <p:nvPr/>
        </p:nvSpPr>
        <p:spPr>
          <a:xfrm>
            <a:off x="5753320" y="1269798"/>
            <a:ext cx="1143000" cy="611577"/>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lumMod val="85000"/>
                    <a:lumOff val="15000"/>
                  </a:schemeClr>
                </a:solidFill>
              </a:rPr>
              <a:t>Create New Harmonization Transaction</a:t>
            </a:r>
          </a:p>
        </p:txBody>
      </p:sp>
      <p:sp>
        <p:nvSpPr>
          <p:cNvPr id="36" name="Rectangle 35">
            <a:extLst>
              <a:ext uri="{FF2B5EF4-FFF2-40B4-BE49-F238E27FC236}">
                <a16:creationId xmlns:a16="http://schemas.microsoft.com/office/drawing/2014/main" id="{F079A73E-0294-48F9-B1ED-EBFD98CF3BEE}"/>
              </a:ext>
            </a:extLst>
          </p:cNvPr>
          <p:cNvSpPr/>
          <p:nvPr/>
        </p:nvSpPr>
        <p:spPr>
          <a:xfrm>
            <a:off x="3908248" y="1270042"/>
            <a:ext cx="1143000" cy="609600"/>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lumMod val="85000"/>
                    <a:lumOff val="15000"/>
                  </a:schemeClr>
                </a:solidFill>
              </a:rPr>
              <a:t>Check for Harmonization Transaction</a:t>
            </a:r>
          </a:p>
        </p:txBody>
      </p:sp>
      <p:cxnSp>
        <p:nvCxnSpPr>
          <p:cNvPr id="22" name="Connector: Elbow 21">
            <a:extLst>
              <a:ext uri="{FF2B5EF4-FFF2-40B4-BE49-F238E27FC236}">
                <a16:creationId xmlns:a16="http://schemas.microsoft.com/office/drawing/2014/main" id="{6F61800A-158F-49F9-B898-7E3D6E51B50A}"/>
              </a:ext>
            </a:extLst>
          </p:cNvPr>
          <p:cNvCxnSpPr>
            <a:stCxn id="29" idx="3"/>
            <a:endCxn id="36" idx="1"/>
          </p:cNvCxnSpPr>
          <p:nvPr/>
        </p:nvCxnSpPr>
        <p:spPr>
          <a:xfrm flipV="1">
            <a:off x="3581400" y="1574842"/>
            <a:ext cx="326848" cy="1734"/>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CE84E58E-FC77-46C4-A580-E9C775303F70}"/>
              </a:ext>
            </a:extLst>
          </p:cNvPr>
          <p:cNvCxnSpPr>
            <a:cxnSpLocks/>
            <a:stCxn id="27" idx="3"/>
            <a:endCxn id="31" idx="1"/>
          </p:cNvCxnSpPr>
          <p:nvPr/>
        </p:nvCxnSpPr>
        <p:spPr>
          <a:xfrm flipV="1">
            <a:off x="6896320" y="1569810"/>
            <a:ext cx="381667" cy="577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DB54FDF1-B8D7-4EC6-839D-6D17733A2449}"/>
              </a:ext>
            </a:extLst>
          </p:cNvPr>
          <p:cNvCxnSpPr>
            <a:cxnSpLocks/>
            <a:stCxn id="62" idx="4"/>
            <a:endCxn id="29" idx="1"/>
          </p:cNvCxnSpPr>
          <p:nvPr/>
        </p:nvCxnSpPr>
        <p:spPr>
          <a:xfrm flipV="1">
            <a:off x="2158325" y="1576576"/>
            <a:ext cx="280075" cy="54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D5089EA7-43F5-4460-96AC-0C9F510E699C}"/>
              </a:ext>
            </a:extLst>
          </p:cNvPr>
          <p:cNvSpPr txBox="1"/>
          <p:nvPr/>
        </p:nvSpPr>
        <p:spPr>
          <a:xfrm>
            <a:off x="10427729" y="911718"/>
            <a:ext cx="1609736" cy="338554"/>
          </a:xfrm>
          <a:prstGeom prst="rect">
            <a:avLst/>
          </a:prstGeom>
          <a:noFill/>
        </p:spPr>
        <p:txBody>
          <a:bodyPr wrap="none" rtlCol="0">
            <a:spAutoFit/>
          </a:bodyPr>
          <a:lstStyle>
            <a:defPPr>
              <a:defRPr lang="en-US"/>
            </a:defPPr>
            <a:lvl1pPr algn="ctr">
              <a:defRPr sz="1600" b="1"/>
            </a:lvl1pPr>
          </a:lstStyle>
          <a:p>
            <a:r>
              <a:rPr lang="en-US" dirty="0"/>
              <a:t>Harmonization</a:t>
            </a:r>
          </a:p>
        </p:txBody>
      </p:sp>
      <p:sp>
        <p:nvSpPr>
          <p:cNvPr id="60" name="TextBox 59">
            <a:extLst>
              <a:ext uri="{FF2B5EF4-FFF2-40B4-BE49-F238E27FC236}">
                <a16:creationId xmlns:a16="http://schemas.microsoft.com/office/drawing/2014/main" id="{C1BD2392-C63C-46A1-BBC5-983851753ED8}"/>
              </a:ext>
            </a:extLst>
          </p:cNvPr>
          <p:cNvSpPr txBox="1"/>
          <p:nvPr/>
        </p:nvSpPr>
        <p:spPr>
          <a:xfrm>
            <a:off x="187316" y="949813"/>
            <a:ext cx="1221809" cy="338554"/>
          </a:xfrm>
          <a:prstGeom prst="rect">
            <a:avLst/>
          </a:prstGeom>
          <a:noFill/>
        </p:spPr>
        <p:txBody>
          <a:bodyPr wrap="none" rtlCol="0">
            <a:spAutoFit/>
          </a:bodyPr>
          <a:lstStyle/>
          <a:p>
            <a:pPr algn="ctr"/>
            <a:r>
              <a:rPr lang="en-US" sz="1600" b="1" dirty="0"/>
              <a:t>Ingression</a:t>
            </a:r>
          </a:p>
        </p:txBody>
      </p:sp>
      <p:sp>
        <p:nvSpPr>
          <p:cNvPr id="62" name="Flowchart: Direct Access Storage 61">
            <a:extLst>
              <a:ext uri="{FF2B5EF4-FFF2-40B4-BE49-F238E27FC236}">
                <a16:creationId xmlns:a16="http://schemas.microsoft.com/office/drawing/2014/main" id="{439FE4C8-23FC-4EB7-A1AD-640FD83C07D8}"/>
              </a:ext>
            </a:extLst>
          </p:cNvPr>
          <p:cNvSpPr/>
          <p:nvPr/>
        </p:nvSpPr>
        <p:spPr>
          <a:xfrm>
            <a:off x="1604429" y="1488030"/>
            <a:ext cx="553896" cy="188056"/>
          </a:xfrm>
          <a:prstGeom prst="flowChartMagneticDrum">
            <a:avLst/>
          </a:prstGeom>
          <a:solidFill>
            <a:schemeClr val="accent3">
              <a:lumMod val="75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63" name="TextBox 62">
            <a:extLst>
              <a:ext uri="{FF2B5EF4-FFF2-40B4-BE49-F238E27FC236}">
                <a16:creationId xmlns:a16="http://schemas.microsoft.com/office/drawing/2014/main" id="{454C8DAD-855C-4480-B3A5-612BEB9E71D4}"/>
              </a:ext>
            </a:extLst>
          </p:cNvPr>
          <p:cNvSpPr txBox="1"/>
          <p:nvPr/>
        </p:nvSpPr>
        <p:spPr>
          <a:xfrm>
            <a:off x="1363439" y="1136554"/>
            <a:ext cx="981934" cy="369332"/>
          </a:xfrm>
          <a:prstGeom prst="rect">
            <a:avLst/>
          </a:prstGeom>
          <a:noFill/>
        </p:spPr>
        <p:txBody>
          <a:bodyPr wrap="square" rtlCol="0">
            <a:spAutoFit/>
          </a:bodyPr>
          <a:lstStyle/>
          <a:p>
            <a:pPr marL="0" lvl="1" indent="0" algn="ctr">
              <a:spcBef>
                <a:spcPct val="0"/>
              </a:spcBef>
              <a:buClr>
                <a:srgbClr val="00B0F0"/>
              </a:buClr>
              <a:buSzPct val="110000"/>
              <a:buFont typeface="Wingdings" panose="05000000000000000000" pitchFamily="2" charset="2"/>
              <a:buNone/>
            </a:pPr>
            <a:r>
              <a:rPr lang="en-US" altLang="en-US" sz="900" dirty="0">
                <a:solidFill>
                  <a:schemeClr val="tx1">
                    <a:lumMod val="85000"/>
                    <a:lumOff val="15000"/>
                  </a:schemeClr>
                </a:solidFill>
                <a:latin typeface="+mj-lt"/>
              </a:rPr>
              <a:t>Topic: </a:t>
            </a:r>
          </a:p>
          <a:p>
            <a:pPr marL="0" lvl="1" indent="0" algn="ctr">
              <a:spcBef>
                <a:spcPct val="0"/>
              </a:spcBef>
              <a:buClr>
                <a:srgbClr val="00B0F0"/>
              </a:buClr>
              <a:buSzPct val="110000"/>
              <a:buFont typeface="Wingdings" panose="05000000000000000000" pitchFamily="2" charset="2"/>
              <a:buNone/>
            </a:pPr>
            <a:r>
              <a:rPr lang="en-US" altLang="en-US" sz="900" dirty="0">
                <a:solidFill>
                  <a:schemeClr val="tx1">
                    <a:lumMod val="85000"/>
                    <a:lumOff val="15000"/>
                  </a:schemeClr>
                </a:solidFill>
                <a:latin typeface="+mj-lt"/>
              </a:rPr>
              <a:t>Control Channel</a:t>
            </a:r>
          </a:p>
        </p:txBody>
      </p:sp>
      <p:sp>
        <p:nvSpPr>
          <p:cNvPr id="67" name="TextBox 66">
            <a:extLst>
              <a:ext uri="{FF2B5EF4-FFF2-40B4-BE49-F238E27FC236}">
                <a16:creationId xmlns:a16="http://schemas.microsoft.com/office/drawing/2014/main" id="{1C88FFF8-5B1A-491F-8011-26427145689C}"/>
              </a:ext>
            </a:extLst>
          </p:cNvPr>
          <p:cNvSpPr txBox="1"/>
          <p:nvPr/>
        </p:nvSpPr>
        <p:spPr>
          <a:xfrm>
            <a:off x="1175204" y="4229016"/>
            <a:ext cx="1671567" cy="369332"/>
          </a:xfrm>
          <a:prstGeom prst="rect">
            <a:avLst/>
          </a:prstGeom>
          <a:noFill/>
        </p:spPr>
        <p:txBody>
          <a:bodyPr wrap="square" rtlCol="0">
            <a:spAutoFit/>
          </a:bodyPr>
          <a:lstStyle/>
          <a:p>
            <a:pPr marL="0" lvl="1" indent="0" algn="ctr">
              <a:spcBef>
                <a:spcPct val="0"/>
              </a:spcBef>
              <a:buClr>
                <a:srgbClr val="00B0F0"/>
              </a:buClr>
              <a:buSzPct val="110000"/>
              <a:buFont typeface="Wingdings" panose="05000000000000000000" pitchFamily="2" charset="2"/>
              <a:buNone/>
            </a:pPr>
            <a:r>
              <a:rPr lang="en-US" altLang="en-US" sz="900" b="1" dirty="0">
                <a:solidFill>
                  <a:schemeClr val="tx1">
                    <a:lumMod val="50000"/>
                    <a:lumOff val="50000"/>
                  </a:schemeClr>
                </a:solidFill>
                <a:latin typeface="+mj-lt"/>
              </a:rPr>
              <a:t>Topic: </a:t>
            </a:r>
          </a:p>
          <a:p>
            <a:pPr marL="0" lvl="1" indent="0" algn="ctr">
              <a:spcBef>
                <a:spcPct val="0"/>
              </a:spcBef>
              <a:buClr>
                <a:srgbClr val="00B0F0"/>
              </a:buClr>
              <a:buSzPct val="110000"/>
              <a:buFont typeface="Wingdings" panose="05000000000000000000" pitchFamily="2" charset="2"/>
              <a:buNone/>
            </a:pPr>
            <a:r>
              <a:rPr lang="en-US" altLang="en-US" sz="900" b="1" dirty="0">
                <a:solidFill>
                  <a:schemeClr val="tx1">
                    <a:lumMod val="50000"/>
                    <a:lumOff val="50000"/>
                  </a:schemeClr>
                </a:solidFill>
                <a:latin typeface="+mj-lt"/>
              </a:rPr>
              <a:t>Ingres-&lt;Interface 1&gt;</a:t>
            </a:r>
          </a:p>
        </p:txBody>
      </p:sp>
      <p:cxnSp>
        <p:nvCxnSpPr>
          <p:cNvPr id="38" name="Connector: Elbow 37">
            <a:extLst>
              <a:ext uri="{FF2B5EF4-FFF2-40B4-BE49-F238E27FC236}">
                <a16:creationId xmlns:a16="http://schemas.microsoft.com/office/drawing/2014/main" id="{4438CB53-34E0-435F-B1FA-C8A03E55C0AA}"/>
              </a:ext>
            </a:extLst>
          </p:cNvPr>
          <p:cNvCxnSpPr>
            <a:cxnSpLocks/>
            <a:stCxn id="36" idx="3"/>
            <a:endCxn id="27" idx="1"/>
          </p:cNvCxnSpPr>
          <p:nvPr/>
        </p:nvCxnSpPr>
        <p:spPr>
          <a:xfrm>
            <a:off x="5051248" y="1574842"/>
            <a:ext cx="702072" cy="745"/>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4F20757-56E2-4DF8-843B-7061D3D1512B}"/>
              </a:ext>
            </a:extLst>
          </p:cNvPr>
          <p:cNvSpPr/>
          <p:nvPr/>
        </p:nvSpPr>
        <p:spPr>
          <a:xfrm>
            <a:off x="5738260" y="2053121"/>
            <a:ext cx="1143000" cy="611577"/>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lumMod val="85000"/>
                    <a:lumOff val="15000"/>
                  </a:schemeClr>
                </a:solidFill>
              </a:rPr>
              <a:t>Pull Existing Harmonization Transaction</a:t>
            </a:r>
          </a:p>
        </p:txBody>
      </p:sp>
      <p:cxnSp>
        <p:nvCxnSpPr>
          <p:cNvPr id="53" name="Connector: Elbow 52">
            <a:extLst>
              <a:ext uri="{FF2B5EF4-FFF2-40B4-BE49-F238E27FC236}">
                <a16:creationId xmlns:a16="http://schemas.microsoft.com/office/drawing/2014/main" id="{AFC07B46-8FE3-4418-9758-94C92D808C5E}"/>
              </a:ext>
            </a:extLst>
          </p:cNvPr>
          <p:cNvCxnSpPr>
            <a:cxnSpLocks/>
            <a:stCxn id="36" idx="2"/>
            <a:endCxn id="51" idx="1"/>
          </p:cNvCxnSpPr>
          <p:nvPr/>
        </p:nvCxnSpPr>
        <p:spPr>
          <a:xfrm rot="16200000" flipH="1">
            <a:off x="4869370" y="1490020"/>
            <a:ext cx="479268" cy="1258512"/>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2868FBC3-5CDB-4589-9CFD-B8281FAA6FE4}"/>
              </a:ext>
            </a:extLst>
          </p:cNvPr>
          <p:cNvSpPr txBox="1"/>
          <p:nvPr/>
        </p:nvSpPr>
        <p:spPr>
          <a:xfrm>
            <a:off x="5070742" y="1316791"/>
            <a:ext cx="702072" cy="230832"/>
          </a:xfrm>
          <a:prstGeom prst="rect">
            <a:avLst/>
          </a:prstGeom>
          <a:noFill/>
        </p:spPr>
        <p:txBody>
          <a:bodyPr wrap="square" rtlCol="0">
            <a:spAutoFit/>
          </a:bodyPr>
          <a:lstStyle/>
          <a:p>
            <a:pPr marL="0" lvl="1" indent="0" algn="ctr">
              <a:spcBef>
                <a:spcPct val="0"/>
              </a:spcBef>
              <a:buClr>
                <a:srgbClr val="00B0F0"/>
              </a:buClr>
              <a:buSzPct val="110000"/>
              <a:buFont typeface="Wingdings" panose="05000000000000000000" pitchFamily="2" charset="2"/>
              <a:buNone/>
            </a:pPr>
            <a:r>
              <a:rPr lang="en-US" altLang="en-US" sz="900" dirty="0">
                <a:solidFill>
                  <a:schemeClr val="tx1">
                    <a:lumMod val="85000"/>
                    <a:lumOff val="15000"/>
                  </a:schemeClr>
                </a:solidFill>
                <a:latin typeface="+mj-lt"/>
              </a:rPr>
              <a:t>Exists:  No</a:t>
            </a:r>
          </a:p>
        </p:txBody>
      </p:sp>
      <p:sp>
        <p:nvSpPr>
          <p:cNvPr id="59" name="TextBox 58">
            <a:extLst>
              <a:ext uri="{FF2B5EF4-FFF2-40B4-BE49-F238E27FC236}">
                <a16:creationId xmlns:a16="http://schemas.microsoft.com/office/drawing/2014/main" id="{65841AF8-DCD2-4B35-A7AA-BB1A09FD8F21}"/>
              </a:ext>
            </a:extLst>
          </p:cNvPr>
          <p:cNvSpPr txBox="1"/>
          <p:nvPr/>
        </p:nvSpPr>
        <p:spPr>
          <a:xfrm>
            <a:off x="4946176" y="2151506"/>
            <a:ext cx="702072" cy="230832"/>
          </a:xfrm>
          <a:prstGeom prst="rect">
            <a:avLst/>
          </a:prstGeom>
          <a:noFill/>
        </p:spPr>
        <p:txBody>
          <a:bodyPr wrap="square" rtlCol="0">
            <a:spAutoFit/>
          </a:bodyPr>
          <a:lstStyle/>
          <a:p>
            <a:pPr marL="0" lvl="1" indent="0" algn="ctr">
              <a:spcBef>
                <a:spcPct val="0"/>
              </a:spcBef>
              <a:buClr>
                <a:srgbClr val="00B0F0"/>
              </a:buClr>
              <a:buSzPct val="110000"/>
              <a:buFont typeface="Wingdings" panose="05000000000000000000" pitchFamily="2" charset="2"/>
              <a:buNone/>
            </a:pPr>
            <a:r>
              <a:rPr lang="en-US" altLang="en-US" sz="900" dirty="0">
                <a:solidFill>
                  <a:schemeClr val="tx1">
                    <a:lumMod val="85000"/>
                    <a:lumOff val="15000"/>
                  </a:schemeClr>
                </a:solidFill>
                <a:latin typeface="+mj-lt"/>
              </a:rPr>
              <a:t>Exists:  Yes</a:t>
            </a:r>
          </a:p>
        </p:txBody>
      </p:sp>
      <p:cxnSp>
        <p:nvCxnSpPr>
          <p:cNvPr id="61" name="Connector: Elbow 60">
            <a:extLst>
              <a:ext uri="{FF2B5EF4-FFF2-40B4-BE49-F238E27FC236}">
                <a16:creationId xmlns:a16="http://schemas.microsoft.com/office/drawing/2014/main" id="{140A1996-DDDB-4DAF-BD09-1CD5D9E5B6BF}"/>
              </a:ext>
            </a:extLst>
          </p:cNvPr>
          <p:cNvCxnSpPr>
            <a:cxnSpLocks/>
            <a:stCxn id="51" idx="3"/>
            <a:endCxn id="31" idx="1"/>
          </p:cNvCxnSpPr>
          <p:nvPr/>
        </p:nvCxnSpPr>
        <p:spPr>
          <a:xfrm flipV="1">
            <a:off x="6881260" y="1569810"/>
            <a:ext cx="396727" cy="789100"/>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C0556BF6-65C4-4A2F-9C36-04CC47D25A3A}"/>
              </a:ext>
            </a:extLst>
          </p:cNvPr>
          <p:cNvSpPr txBox="1"/>
          <p:nvPr/>
        </p:nvSpPr>
        <p:spPr>
          <a:xfrm>
            <a:off x="6964708" y="2379732"/>
            <a:ext cx="3208251" cy="276999"/>
          </a:xfrm>
          <a:prstGeom prst="rect">
            <a:avLst/>
          </a:prstGeom>
          <a:noFill/>
        </p:spPr>
        <p:txBody>
          <a:bodyPr wrap="none" rtlCol="0">
            <a:spAutoFit/>
          </a:bodyPr>
          <a:lstStyle/>
          <a:p>
            <a:pPr algn="ctr"/>
            <a:r>
              <a:rPr lang="en-US" sz="1200" dirty="0">
                <a:solidFill>
                  <a:schemeClr val="tx1">
                    <a:lumMod val="85000"/>
                    <a:lumOff val="15000"/>
                  </a:schemeClr>
                </a:solidFill>
                <a:latin typeface="+mn-lt"/>
              </a:rPr>
              <a:t>Check &amp; Create/Update Harmonization Context</a:t>
            </a:r>
          </a:p>
        </p:txBody>
      </p:sp>
      <p:cxnSp>
        <p:nvCxnSpPr>
          <p:cNvPr id="77" name="Connector: Elbow 76">
            <a:extLst>
              <a:ext uri="{FF2B5EF4-FFF2-40B4-BE49-F238E27FC236}">
                <a16:creationId xmlns:a16="http://schemas.microsoft.com/office/drawing/2014/main" id="{F3E5FDE5-EB16-4CD1-9A69-D39F38D4EC70}"/>
              </a:ext>
            </a:extLst>
          </p:cNvPr>
          <p:cNvCxnSpPr>
            <a:cxnSpLocks/>
            <a:stCxn id="76" idx="3"/>
            <a:endCxn id="81" idx="1"/>
          </p:cNvCxnSpPr>
          <p:nvPr/>
        </p:nvCxnSpPr>
        <p:spPr>
          <a:xfrm>
            <a:off x="3810000" y="4880152"/>
            <a:ext cx="381001" cy="1844"/>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Flowchart: Direct Access Storage 78">
            <a:extLst>
              <a:ext uri="{FF2B5EF4-FFF2-40B4-BE49-F238E27FC236}">
                <a16:creationId xmlns:a16="http://schemas.microsoft.com/office/drawing/2014/main" id="{78361AE1-011A-4C90-9307-DC61D4717073}"/>
              </a:ext>
            </a:extLst>
          </p:cNvPr>
          <p:cNvSpPr/>
          <p:nvPr/>
        </p:nvSpPr>
        <p:spPr>
          <a:xfrm>
            <a:off x="1756829" y="4578309"/>
            <a:ext cx="553896" cy="188056"/>
          </a:xfrm>
          <a:prstGeom prst="flowChartMagneticDrum">
            <a:avLst/>
          </a:prstGeom>
          <a:solidFill>
            <a:schemeClr val="accent3">
              <a:lumMod val="75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81" name="Rectangle: Rounded Corners 80">
            <a:extLst>
              <a:ext uri="{FF2B5EF4-FFF2-40B4-BE49-F238E27FC236}">
                <a16:creationId xmlns:a16="http://schemas.microsoft.com/office/drawing/2014/main" id="{C70194B5-462B-47A8-8A42-31656FE1D04F}"/>
              </a:ext>
            </a:extLst>
          </p:cNvPr>
          <p:cNvSpPr/>
          <p:nvPr/>
        </p:nvSpPr>
        <p:spPr>
          <a:xfrm>
            <a:off x="4191001" y="4405885"/>
            <a:ext cx="1371600" cy="952222"/>
          </a:xfrm>
          <a:prstGeom prst="roundRect">
            <a:avLst/>
          </a:prstGeom>
          <a:solidFill>
            <a:schemeClr val="tx2">
              <a:lumMod val="20000"/>
              <a:lumOff val="8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solidFill>
                  <a:schemeClr val="tx1">
                    <a:lumMod val="85000"/>
                    <a:lumOff val="15000"/>
                  </a:schemeClr>
                </a:solidFill>
              </a:rPr>
              <a:t>Check &amp; Create/Update </a:t>
            </a:r>
          </a:p>
          <a:p>
            <a:pPr algn="ctr"/>
            <a:r>
              <a:rPr lang="en-US" sz="1200" dirty="0">
                <a:solidFill>
                  <a:schemeClr val="tx1">
                    <a:lumMod val="85000"/>
                    <a:lumOff val="15000"/>
                  </a:schemeClr>
                </a:solidFill>
              </a:rPr>
              <a:t>Harmonization Context</a:t>
            </a:r>
          </a:p>
        </p:txBody>
      </p:sp>
      <p:sp>
        <p:nvSpPr>
          <p:cNvPr id="85" name="TextBox 84">
            <a:extLst>
              <a:ext uri="{FF2B5EF4-FFF2-40B4-BE49-F238E27FC236}">
                <a16:creationId xmlns:a16="http://schemas.microsoft.com/office/drawing/2014/main" id="{0F314700-CBD2-4E3D-BD50-A9451A455134}"/>
              </a:ext>
            </a:extLst>
          </p:cNvPr>
          <p:cNvSpPr txBox="1"/>
          <p:nvPr/>
        </p:nvSpPr>
        <p:spPr>
          <a:xfrm>
            <a:off x="1175204" y="5233656"/>
            <a:ext cx="1671567" cy="369332"/>
          </a:xfrm>
          <a:prstGeom prst="rect">
            <a:avLst/>
          </a:prstGeom>
          <a:noFill/>
        </p:spPr>
        <p:txBody>
          <a:bodyPr wrap="square" rtlCol="0">
            <a:spAutoFit/>
          </a:bodyPr>
          <a:lstStyle/>
          <a:p>
            <a:pPr marL="0" lvl="1" indent="0" algn="ctr">
              <a:spcBef>
                <a:spcPct val="0"/>
              </a:spcBef>
              <a:buClr>
                <a:srgbClr val="00B0F0"/>
              </a:buClr>
              <a:buSzPct val="110000"/>
              <a:buFont typeface="Wingdings" panose="05000000000000000000" pitchFamily="2" charset="2"/>
              <a:buNone/>
            </a:pPr>
            <a:r>
              <a:rPr lang="en-US" altLang="en-US" sz="900" b="1" dirty="0">
                <a:solidFill>
                  <a:schemeClr val="tx1">
                    <a:lumMod val="50000"/>
                    <a:lumOff val="50000"/>
                  </a:schemeClr>
                </a:solidFill>
                <a:latin typeface="+mj-lt"/>
              </a:rPr>
              <a:t>Topic: </a:t>
            </a:r>
          </a:p>
          <a:p>
            <a:pPr marL="0" lvl="1" indent="0" algn="ctr">
              <a:spcBef>
                <a:spcPct val="0"/>
              </a:spcBef>
              <a:buClr>
                <a:srgbClr val="00B0F0"/>
              </a:buClr>
              <a:buSzPct val="110000"/>
              <a:buFont typeface="Wingdings" panose="05000000000000000000" pitchFamily="2" charset="2"/>
              <a:buNone/>
            </a:pPr>
            <a:r>
              <a:rPr lang="en-US" altLang="en-US" sz="900" b="1" dirty="0">
                <a:solidFill>
                  <a:schemeClr val="tx1">
                    <a:lumMod val="50000"/>
                    <a:lumOff val="50000"/>
                  </a:schemeClr>
                </a:solidFill>
                <a:latin typeface="+mj-lt"/>
              </a:rPr>
              <a:t>Ingres-&lt;Interface N&gt;</a:t>
            </a:r>
          </a:p>
        </p:txBody>
      </p:sp>
      <p:sp>
        <p:nvSpPr>
          <p:cNvPr id="91" name="Flowchart: Direct Access Storage 90">
            <a:extLst>
              <a:ext uri="{FF2B5EF4-FFF2-40B4-BE49-F238E27FC236}">
                <a16:creationId xmlns:a16="http://schemas.microsoft.com/office/drawing/2014/main" id="{EECCE15F-5C1A-4633-90C6-8E651CAC2B9B}"/>
              </a:ext>
            </a:extLst>
          </p:cNvPr>
          <p:cNvSpPr/>
          <p:nvPr/>
        </p:nvSpPr>
        <p:spPr>
          <a:xfrm>
            <a:off x="1752600" y="5040009"/>
            <a:ext cx="553896" cy="188056"/>
          </a:xfrm>
          <a:prstGeom prst="flowChartMagneticDrum">
            <a:avLst/>
          </a:prstGeom>
          <a:solidFill>
            <a:schemeClr val="accent3">
              <a:lumMod val="75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cxnSp>
        <p:nvCxnSpPr>
          <p:cNvPr id="115" name="Connector: Elbow 114">
            <a:extLst>
              <a:ext uri="{FF2B5EF4-FFF2-40B4-BE49-F238E27FC236}">
                <a16:creationId xmlns:a16="http://schemas.microsoft.com/office/drawing/2014/main" id="{93A67BBD-6D87-4F65-AC9C-7004ED18F294}"/>
              </a:ext>
            </a:extLst>
          </p:cNvPr>
          <p:cNvCxnSpPr>
            <a:cxnSpLocks/>
            <a:stCxn id="81" idx="3"/>
            <a:endCxn id="114" idx="1"/>
          </p:cNvCxnSpPr>
          <p:nvPr/>
        </p:nvCxnSpPr>
        <p:spPr>
          <a:xfrm>
            <a:off x="5562601" y="4881996"/>
            <a:ext cx="228599" cy="1504"/>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8FBEA3AD-BF54-4DC5-A061-6C033EE6F909}"/>
              </a:ext>
            </a:extLst>
          </p:cNvPr>
          <p:cNvCxnSpPr>
            <a:cxnSpLocks/>
            <a:stCxn id="79" idx="4"/>
            <a:endCxn id="76" idx="1"/>
          </p:cNvCxnSpPr>
          <p:nvPr/>
        </p:nvCxnSpPr>
        <p:spPr>
          <a:xfrm>
            <a:off x="2310725" y="4672337"/>
            <a:ext cx="356275" cy="207815"/>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BD77924C-1766-4943-8AC0-2AAEC30EEFC2}"/>
              </a:ext>
            </a:extLst>
          </p:cNvPr>
          <p:cNvCxnSpPr>
            <a:cxnSpLocks/>
            <a:stCxn id="91" idx="4"/>
            <a:endCxn id="76" idx="1"/>
          </p:cNvCxnSpPr>
          <p:nvPr/>
        </p:nvCxnSpPr>
        <p:spPr>
          <a:xfrm flipV="1">
            <a:off x="2306496" y="4880152"/>
            <a:ext cx="360504" cy="253885"/>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Rectangle 127">
            <a:extLst>
              <a:ext uri="{FF2B5EF4-FFF2-40B4-BE49-F238E27FC236}">
                <a16:creationId xmlns:a16="http://schemas.microsoft.com/office/drawing/2014/main" id="{FF5B165D-0368-4852-8E09-856C07AF514B}"/>
              </a:ext>
            </a:extLst>
          </p:cNvPr>
          <p:cNvSpPr/>
          <p:nvPr/>
        </p:nvSpPr>
        <p:spPr>
          <a:xfrm>
            <a:off x="2752780" y="4598348"/>
            <a:ext cx="1143000" cy="747086"/>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85000"/>
                  <a:lumOff val="15000"/>
                </a:schemeClr>
              </a:solidFill>
            </a:endParaRPr>
          </a:p>
        </p:txBody>
      </p:sp>
      <p:sp>
        <p:nvSpPr>
          <p:cNvPr id="76" name="Rectangle 75">
            <a:extLst>
              <a:ext uri="{FF2B5EF4-FFF2-40B4-BE49-F238E27FC236}">
                <a16:creationId xmlns:a16="http://schemas.microsoft.com/office/drawing/2014/main" id="{546F61A5-1EDE-454D-89B1-9262FABF7903}"/>
              </a:ext>
            </a:extLst>
          </p:cNvPr>
          <p:cNvSpPr/>
          <p:nvPr/>
        </p:nvSpPr>
        <p:spPr>
          <a:xfrm>
            <a:off x="2667000" y="4506609"/>
            <a:ext cx="1143000" cy="747086"/>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lumMod val="85000"/>
                    <a:lumOff val="15000"/>
                  </a:schemeClr>
                </a:solidFill>
              </a:rPr>
              <a:t>Consume </a:t>
            </a:r>
            <a:r>
              <a:rPr lang="en-US" sz="800" b="1" dirty="0">
                <a:solidFill>
                  <a:schemeClr val="tx1">
                    <a:lumMod val="85000"/>
                    <a:lumOff val="15000"/>
                  </a:schemeClr>
                </a:solidFill>
              </a:rPr>
              <a:t>INGRESSION</a:t>
            </a:r>
          </a:p>
          <a:p>
            <a:pPr algn="ctr"/>
            <a:r>
              <a:rPr lang="en-US" sz="800" dirty="0">
                <a:solidFill>
                  <a:schemeClr val="tx1">
                    <a:lumMod val="85000"/>
                    <a:lumOff val="15000"/>
                  </a:schemeClr>
                </a:solidFill>
              </a:rPr>
              <a:t>(Any of N)</a:t>
            </a:r>
          </a:p>
          <a:p>
            <a:pPr algn="ctr"/>
            <a:r>
              <a:rPr lang="en-US" sz="1200" dirty="0">
                <a:solidFill>
                  <a:schemeClr val="tx1">
                    <a:lumMod val="85000"/>
                    <a:lumOff val="15000"/>
                  </a:schemeClr>
                </a:solidFill>
              </a:rPr>
              <a:t>Record</a:t>
            </a:r>
          </a:p>
        </p:txBody>
      </p:sp>
      <p:sp>
        <p:nvSpPr>
          <p:cNvPr id="134" name="Rectangle 133">
            <a:extLst>
              <a:ext uri="{FF2B5EF4-FFF2-40B4-BE49-F238E27FC236}">
                <a16:creationId xmlns:a16="http://schemas.microsoft.com/office/drawing/2014/main" id="{6462893B-69F3-4262-B392-378A4468FE46}"/>
              </a:ext>
            </a:extLst>
          </p:cNvPr>
          <p:cNvSpPr/>
          <p:nvPr/>
        </p:nvSpPr>
        <p:spPr>
          <a:xfrm>
            <a:off x="10475077" y="1537204"/>
            <a:ext cx="1306205" cy="679625"/>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lumMod val="85000"/>
                    <a:lumOff val="15000"/>
                  </a:schemeClr>
                </a:solidFill>
              </a:rPr>
              <a:t>Send </a:t>
            </a:r>
            <a:r>
              <a:rPr lang="en-US" sz="800" b="1" dirty="0">
                <a:solidFill>
                  <a:schemeClr val="tx1">
                    <a:lumMod val="85000"/>
                    <a:lumOff val="15000"/>
                  </a:schemeClr>
                </a:solidFill>
              </a:rPr>
              <a:t>START_HARMONIZATION</a:t>
            </a:r>
          </a:p>
          <a:p>
            <a:pPr algn="ctr"/>
            <a:r>
              <a:rPr lang="en-US" sz="1200" dirty="0">
                <a:solidFill>
                  <a:schemeClr val="tx1">
                    <a:lumMod val="85000"/>
                    <a:lumOff val="15000"/>
                  </a:schemeClr>
                </a:solidFill>
              </a:rPr>
              <a:t>Event</a:t>
            </a:r>
          </a:p>
        </p:txBody>
      </p:sp>
      <p:sp>
        <p:nvSpPr>
          <p:cNvPr id="135" name="Flowchart: Direct Access Storage 134">
            <a:extLst>
              <a:ext uri="{FF2B5EF4-FFF2-40B4-BE49-F238E27FC236}">
                <a16:creationId xmlns:a16="http://schemas.microsoft.com/office/drawing/2014/main" id="{C9E85CFA-BC14-441D-81B1-46614E33B89A}"/>
              </a:ext>
            </a:extLst>
          </p:cNvPr>
          <p:cNvSpPr/>
          <p:nvPr/>
        </p:nvSpPr>
        <p:spPr>
          <a:xfrm>
            <a:off x="11582400" y="3182206"/>
            <a:ext cx="553896" cy="188056"/>
          </a:xfrm>
          <a:prstGeom prst="flowChartMagneticDrum">
            <a:avLst/>
          </a:prstGeom>
          <a:solidFill>
            <a:schemeClr val="accent3">
              <a:lumMod val="75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cxnSp>
        <p:nvCxnSpPr>
          <p:cNvPr id="136" name="Straight Arrow Connector 135">
            <a:extLst>
              <a:ext uri="{FF2B5EF4-FFF2-40B4-BE49-F238E27FC236}">
                <a16:creationId xmlns:a16="http://schemas.microsoft.com/office/drawing/2014/main" id="{5B506A43-4CEA-4FD5-A304-8EA587BB1A3A}"/>
              </a:ext>
            </a:extLst>
          </p:cNvPr>
          <p:cNvCxnSpPr>
            <a:cxnSpLocks/>
            <a:stCxn id="35" idx="3"/>
            <a:endCxn id="134" idx="1"/>
          </p:cNvCxnSpPr>
          <p:nvPr/>
        </p:nvCxnSpPr>
        <p:spPr>
          <a:xfrm flipV="1">
            <a:off x="10218651" y="1877017"/>
            <a:ext cx="256426" cy="466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708A5E3C-55A9-4EBD-989F-4CA92D4AE6FA}"/>
              </a:ext>
            </a:extLst>
          </p:cNvPr>
          <p:cNvSpPr/>
          <p:nvPr/>
        </p:nvSpPr>
        <p:spPr>
          <a:xfrm>
            <a:off x="2486748" y="2893351"/>
            <a:ext cx="1143000" cy="766289"/>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lumMod val="85000"/>
                    <a:lumOff val="15000"/>
                  </a:schemeClr>
                </a:solidFill>
              </a:rPr>
              <a:t>Consume </a:t>
            </a:r>
            <a:r>
              <a:rPr lang="en-US" sz="800" b="1" dirty="0">
                <a:solidFill>
                  <a:schemeClr val="tx1">
                    <a:lumMod val="85000"/>
                    <a:lumOff val="15000"/>
                  </a:schemeClr>
                </a:solidFill>
              </a:rPr>
              <a:t>END_INGRESSION</a:t>
            </a:r>
            <a:r>
              <a:rPr lang="en-US" sz="800" dirty="0">
                <a:solidFill>
                  <a:schemeClr val="tx1">
                    <a:lumMod val="85000"/>
                    <a:lumOff val="15000"/>
                  </a:schemeClr>
                </a:solidFill>
              </a:rPr>
              <a:t> (Any of N) </a:t>
            </a:r>
            <a:r>
              <a:rPr lang="en-US" sz="1200" dirty="0">
                <a:solidFill>
                  <a:schemeClr val="tx1">
                    <a:lumMod val="85000"/>
                    <a:lumOff val="15000"/>
                  </a:schemeClr>
                </a:solidFill>
              </a:rPr>
              <a:t>Event</a:t>
            </a:r>
          </a:p>
        </p:txBody>
      </p:sp>
      <p:sp>
        <p:nvSpPr>
          <p:cNvPr id="143" name="Rectangle 142">
            <a:extLst>
              <a:ext uri="{FF2B5EF4-FFF2-40B4-BE49-F238E27FC236}">
                <a16:creationId xmlns:a16="http://schemas.microsoft.com/office/drawing/2014/main" id="{3315975B-2ABB-4748-9B8D-460565C1C02E}"/>
              </a:ext>
            </a:extLst>
          </p:cNvPr>
          <p:cNvSpPr/>
          <p:nvPr/>
        </p:nvSpPr>
        <p:spPr>
          <a:xfrm>
            <a:off x="4000500" y="2906051"/>
            <a:ext cx="1143000" cy="747086"/>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lumMod val="85000"/>
                    <a:lumOff val="15000"/>
                  </a:schemeClr>
                </a:solidFill>
              </a:rPr>
              <a:t>WAIT</a:t>
            </a:r>
          </a:p>
          <a:p>
            <a:pPr algn="ctr"/>
            <a:r>
              <a:rPr lang="en-US" sz="800" b="1" dirty="0">
                <a:solidFill>
                  <a:schemeClr val="tx1">
                    <a:lumMod val="85000"/>
                    <a:lumOff val="15000"/>
                  </a:schemeClr>
                </a:solidFill>
              </a:rPr>
              <a:t>END_INGRESSION</a:t>
            </a:r>
          </a:p>
          <a:p>
            <a:pPr algn="ctr"/>
            <a:r>
              <a:rPr lang="en-US" sz="800" dirty="0">
                <a:solidFill>
                  <a:schemeClr val="tx1">
                    <a:lumMod val="85000"/>
                    <a:lumOff val="15000"/>
                  </a:schemeClr>
                </a:solidFill>
              </a:rPr>
              <a:t>(All)</a:t>
            </a:r>
          </a:p>
          <a:p>
            <a:pPr algn="ctr"/>
            <a:r>
              <a:rPr lang="en-US" sz="1200" dirty="0">
                <a:solidFill>
                  <a:schemeClr val="tx1">
                    <a:lumMod val="85000"/>
                    <a:lumOff val="15000"/>
                  </a:schemeClr>
                </a:solidFill>
              </a:rPr>
              <a:t>Event</a:t>
            </a:r>
          </a:p>
        </p:txBody>
      </p:sp>
      <p:sp>
        <p:nvSpPr>
          <p:cNvPr id="144" name="Rectangle 143">
            <a:extLst>
              <a:ext uri="{FF2B5EF4-FFF2-40B4-BE49-F238E27FC236}">
                <a16:creationId xmlns:a16="http://schemas.microsoft.com/office/drawing/2014/main" id="{AC84B732-154B-4C08-9C1E-5936267C0371}"/>
              </a:ext>
            </a:extLst>
          </p:cNvPr>
          <p:cNvSpPr/>
          <p:nvPr/>
        </p:nvSpPr>
        <p:spPr>
          <a:xfrm>
            <a:off x="5510863" y="2896685"/>
            <a:ext cx="1226477" cy="764496"/>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lumMod val="85000"/>
                    <a:lumOff val="15000"/>
                  </a:schemeClr>
                </a:solidFill>
              </a:rPr>
              <a:t>WAIT Until</a:t>
            </a:r>
          </a:p>
          <a:p>
            <a:pPr algn="ctr"/>
            <a:r>
              <a:rPr lang="en-US" sz="1200" dirty="0">
                <a:solidFill>
                  <a:schemeClr val="tx1">
                    <a:lumMod val="85000"/>
                    <a:lumOff val="15000"/>
                  </a:schemeClr>
                </a:solidFill>
              </a:rPr>
              <a:t>All Records</a:t>
            </a:r>
          </a:p>
          <a:p>
            <a:pPr algn="ctr"/>
            <a:r>
              <a:rPr lang="en-US" sz="1200" dirty="0">
                <a:solidFill>
                  <a:schemeClr val="tx1">
                    <a:lumMod val="85000"/>
                    <a:lumOff val="15000"/>
                  </a:schemeClr>
                </a:solidFill>
              </a:rPr>
              <a:t>Processed</a:t>
            </a:r>
          </a:p>
        </p:txBody>
      </p:sp>
      <p:sp>
        <p:nvSpPr>
          <p:cNvPr id="147" name="Rectangle 146">
            <a:extLst>
              <a:ext uri="{FF2B5EF4-FFF2-40B4-BE49-F238E27FC236}">
                <a16:creationId xmlns:a16="http://schemas.microsoft.com/office/drawing/2014/main" id="{6B8D38DD-1E20-49F0-9AD3-BCBFD86379C0}"/>
              </a:ext>
            </a:extLst>
          </p:cNvPr>
          <p:cNvSpPr/>
          <p:nvPr/>
        </p:nvSpPr>
        <p:spPr>
          <a:xfrm>
            <a:off x="7181457" y="2936422"/>
            <a:ext cx="1226477" cy="679625"/>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lumMod val="85000"/>
                    <a:lumOff val="15000"/>
                  </a:schemeClr>
                </a:solidFill>
              </a:rPr>
              <a:t>Send </a:t>
            </a:r>
            <a:r>
              <a:rPr lang="en-US" sz="800" b="1" dirty="0">
                <a:solidFill>
                  <a:schemeClr val="tx1">
                    <a:lumMod val="85000"/>
                    <a:lumOff val="15000"/>
                  </a:schemeClr>
                </a:solidFill>
              </a:rPr>
              <a:t>END_HARMONIZATION</a:t>
            </a:r>
          </a:p>
          <a:p>
            <a:pPr algn="ctr"/>
            <a:r>
              <a:rPr lang="en-US" sz="1200" dirty="0">
                <a:solidFill>
                  <a:schemeClr val="tx1">
                    <a:lumMod val="85000"/>
                    <a:lumOff val="15000"/>
                  </a:schemeClr>
                </a:solidFill>
              </a:rPr>
              <a:t>Event</a:t>
            </a:r>
          </a:p>
        </p:txBody>
      </p:sp>
      <p:cxnSp>
        <p:nvCxnSpPr>
          <p:cNvPr id="148" name="Connector: Elbow 147">
            <a:extLst>
              <a:ext uri="{FF2B5EF4-FFF2-40B4-BE49-F238E27FC236}">
                <a16:creationId xmlns:a16="http://schemas.microsoft.com/office/drawing/2014/main" id="{83E0D6E2-713B-49D5-9319-2CB2B05C3387}"/>
              </a:ext>
            </a:extLst>
          </p:cNvPr>
          <p:cNvCxnSpPr>
            <a:cxnSpLocks/>
            <a:stCxn id="147" idx="3"/>
            <a:endCxn id="135" idx="1"/>
          </p:cNvCxnSpPr>
          <p:nvPr/>
        </p:nvCxnSpPr>
        <p:spPr>
          <a:xfrm flipV="1">
            <a:off x="8407934" y="3276234"/>
            <a:ext cx="3174466" cy="1"/>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3" name="Rectangle: Folded Corner 152">
            <a:extLst>
              <a:ext uri="{FF2B5EF4-FFF2-40B4-BE49-F238E27FC236}">
                <a16:creationId xmlns:a16="http://schemas.microsoft.com/office/drawing/2014/main" id="{DD62B33D-70D5-4F03-AA66-7EA052D0AB5A}"/>
              </a:ext>
            </a:extLst>
          </p:cNvPr>
          <p:cNvSpPr/>
          <p:nvPr/>
        </p:nvSpPr>
        <p:spPr>
          <a:xfrm>
            <a:off x="10781552" y="3725162"/>
            <a:ext cx="901584" cy="985327"/>
          </a:xfrm>
          <a:prstGeom prst="foldedCorner">
            <a:avLst/>
          </a:prstGeom>
          <a:pattFill prst="narHorz">
            <a:fgClr>
              <a:schemeClr val="bg1">
                <a:lumMod val="85000"/>
              </a:schemeClr>
            </a:fgClr>
            <a:bgClr>
              <a:schemeClr val="bg1"/>
            </a:bgClr>
          </a:pattFill>
          <a:ln w="6350">
            <a:noFill/>
            <a:prstDash val="solid"/>
          </a:ln>
          <a:effectLst>
            <a:glow rad="63500">
              <a:schemeClr val="tx1">
                <a:lumMod val="50000"/>
                <a:lumOff val="50000"/>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algn="ctr"/>
            <a:r>
              <a:rPr lang="en-US" sz="1000" dirty="0">
                <a:solidFill>
                  <a:schemeClr val="accent4">
                    <a:lumMod val="75000"/>
                  </a:schemeClr>
                </a:solidFill>
              </a:rPr>
              <a:t>Harmonization</a:t>
            </a:r>
          </a:p>
          <a:p>
            <a:pPr algn="ctr"/>
            <a:r>
              <a:rPr lang="en-US" sz="1000" dirty="0">
                <a:solidFill>
                  <a:schemeClr val="accent4">
                    <a:lumMod val="75000"/>
                  </a:schemeClr>
                </a:solidFill>
              </a:rPr>
              <a:t> State Context Management</a:t>
            </a:r>
          </a:p>
        </p:txBody>
      </p:sp>
      <p:sp>
        <p:nvSpPr>
          <p:cNvPr id="156" name="Flowchart: Direct Access Storage 155">
            <a:extLst>
              <a:ext uri="{FF2B5EF4-FFF2-40B4-BE49-F238E27FC236}">
                <a16:creationId xmlns:a16="http://schemas.microsoft.com/office/drawing/2014/main" id="{3D9DD3F0-7A38-414F-A05F-495960DA0304}"/>
              </a:ext>
            </a:extLst>
          </p:cNvPr>
          <p:cNvSpPr/>
          <p:nvPr/>
        </p:nvSpPr>
        <p:spPr>
          <a:xfrm>
            <a:off x="11609591" y="5792640"/>
            <a:ext cx="553896" cy="188056"/>
          </a:xfrm>
          <a:prstGeom prst="flowChartMagneticDrum">
            <a:avLst/>
          </a:prstGeom>
          <a:solidFill>
            <a:schemeClr val="accent3">
              <a:lumMod val="75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157" name="TextBox 156">
            <a:extLst>
              <a:ext uri="{FF2B5EF4-FFF2-40B4-BE49-F238E27FC236}">
                <a16:creationId xmlns:a16="http://schemas.microsoft.com/office/drawing/2014/main" id="{2A57C789-2874-4359-B6DD-EF109DB4FDDB}"/>
              </a:ext>
            </a:extLst>
          </p:cNvPr>
          <p:cNvSpPr txBox="1"/>
          <p:nvPr/>
        </p:nvSpPr>
        <p:spPr>
          <a:xfrm>
            <a:off x="11243832" y="2781216"/>
            <a:ext cx="981934" cy="369332"/>
          </a:xfrm>
          <a:prstGeom prst="rect">
            <a:avLst/>
          </a:prstGeom>
          <a:noFill/>
        </p:spPr>
        <p:txBody>
          <a:bodyPr wrap="square" rtlCol="0">
            <a:spAutoFit/>
          </a:bodyPr>
          <a:lstStyle/>
          <a:p>
            <a:pPr marL="0" lvl="1" indent="0" algn="ctr">
              <a:spcBef>
                <a:spcPct val="0"/>
              </a:spcBef>
              <a:buClr>
                <a:srgbClr val="00B0F0"/>
              </a:buClr>
              <a:buSzPct val="110000"/>
              <a:buFont typeface="Wingdings" panose="05000000000000000000" pitchFamily="2" charset="2"/>
              <a:buNone/>
            </a:pPr>
            <a:r>
              <a:rPr lang="en-US" altLang="en-US" sz="900" dirty="0">
                <a:solidFill>
                  <a:schemeClr val="tx1">
                    <a:lumMod val="85000"/>
                    <a:lumOff val="15000"/>
                  </a:schemeClr>
                </a:solidFill>
                <a:latin typeface="+mj-lt"/>
              </a:rPr>
              <a:t>Topic: </a:t>
            </a:r>
          </a:p>
          <a:p>
            <a:pPr marL="0" lvl="1" indent="0" algn="ctr">
              <a:spcBef>
                <a:spcPct val="0"/>
              </a:spcBef>
              <a:buClr>
                <a:srgbClr val="00B0F0"/>
              </a:buClr>
              <a:buSzPct val="110000"/>
              <a:buFont typeface="Wingdings" panose="05000000000000000000" pitchFamily="2" charset="2"/>
              <a:buNone/>
            </a:pPr>
            <a:r>
              <a:rPr lang="en-US" altLang="en-US" sz="900" dirty="0">
                <a:solidFill>
                  <a:schemeClr val="tx1">
                    <a:lumMod val="85000"/>
                    <a:lumOff val="15000"/>
                  </a:schemeClr>
                </a:solidFill>
                <a:latin typeface="+mj-lt"/>
              </a:rPr>
              <a:t>Control Channel</a:t>
            </a:r>
          </a:p>
        </p:txBody>
      </p:sp>
      <p:sp>
        <p:nvSpPr>
          <p:cNvPr id="158" name="TextBox 157">
            <a:extLst>
              <a:ext uri="{FF2B5EF4-FFF2-40B4-BE49-F238E27FC236}">
                <a16:creationId xmlns:a16="http://schemas.microsoft.com/office/drawing/2014/main" id="{983EE718-0189-4E45-BA0E-72A019BCC7E8}"/>
              </a:ext>
            </a:extLst>
          </p:cNvPr>
          <p:cNvSpPr txBox="1"/>
          <p:nvPr/>
        </p:nvSpPr>
        <p:spPr>
          <a:xfrm>
            <a:off x="10554199" y="5109807"/>
            <a:ext cx="1671567" cy="369332"/>
          </a:xfrm>
          <a:prstGeom prst="rect">
            <a:avLst/>
          </a:prstGeom>
          <a:noFill/>
        </p:spPr>
        <p:txBody>
          <a:bodyPr wrap="square" rtlCol="0">
            <a:spAutoFit/>
          </a:bodyPr>
          <a:lstStyle/>
          <a:p>
            <a:pPr marL="0" lvl="1" indent="0" algn="ctr">
              <a:spcBef>
                <a:spcPct val="0"/>
              </a:spcBef>
              <a:buClr>
                <a:srgbClr val="00B0F0"/>
              </a:buClr>
              <a:buSzPct val="110000"/>
              <a:buFont typeface="Wingdings" panose="05000000000000000000" pitchFamily="2" charset="2"/>
              <a:buNone/>
            </a:pPr>
            <a:r>
              <a:rPr lang="en-US" altLang="en-US" sz="900" dirty="0">
                <a:solidFill>
                  <a:schemeClr val="tx1">
                    <a:lumMod val="85000"/>
                    <a:lumOff val="15000"/>
                  </a:schemeClr>
                </a:solidFill>
                <a:latin typeface="+mj-lt"/>
              </a:rPr>
              <a:t>Topic: </a:t>
            </a:r>
          </a:p>
          <a:p>
            <a:pPr marL="0" lvl="1" indent="0" algn="ctr">
              <a:spcBef>
                <a:spcPct val="0"/>
              </a:spcBef>
              <a:buClr>
                <a:srgbClr val="00B0F0"/>
              </a:buClr>
              <a:buSzPct val="110000"/>
              <a:buFont typeface="Wingdings" panose="05000000000000000000" pitchFamily="2" charset="2"/>
              <a:buNone/>
            </a:pPr>
            <a:r>
              <a:rPr lang="en-US" altLang="en-US" sz="900" dirty="0">
                <a:solidFill>
                  <a:schemeClr val="tx1">
                    <a:lumMod val="85000"/>
                    <a:lumOff val="15000"/>
                  </a:schemeClr>
                </a:solidFill>
                <a:latin typeface="+mj-lt"/>
              </a:rPr>
              <a:t>Harmonize-&lt;Service 1&gt;</a:t>
            </a:r>
          </a:p>
        </p:txBody>
      </p:sp>
      <p:cxnSp>
        <p:nvCxnSpPr>
          <p:cNvPr id="162" name="Connector: Elbow 161">
            <a:extLst>
              <a:ext uri="{FF2B5EF4-FFF2-40B4-BE49-F238E27FC236}">
                <a16:creationId xmlns:a16="http://schemas.microsoft.com/office/drawing/2014/main" id="{3DA4B0DA-B17D-41A9-B69B-C7D6CDCE99F1}"/>
              </a:ext>
            </a:extLst>
          </p:cNvPr>
          <p:cNvCxnSpPr>
            <a:cxnSpLocks/>
            <a:stCxn id="134" idx="2"/>
            <a:endCxn id="135" idx="1"/>
          </p:cNvCxnSpPr>
          <p:nvPr/>
        </p:nvCxnSpPr>
        <p:spPr>
          <a:xfrm rot="16200000" flipH="1">
            <a:off x="10825588" y="2519421"/>
            <a:ext cx="1059405" cy="454220"/>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Connector: Elbow 175">
            <a:extLst>
              <a:ext uri="{FF2B5EF4-FFF2-40B4-BE49-F238E27FC236}">
                <a16:creationId xmlns:a16="http://schemas.microsoft.com/office/drawing/2014/main" id="{CC0782A5-4A2F-4AA9-9003-C6C4A024AAC4}"/>
              </a:ext>
            </a:extLst>
          </p:cNvPr>
          <p:cNvCxnSpPr>
            <a:cxnSpLocks/>
            <a:stCxn id="114" idx="3"/>
            <a:endCxn id="118" idx="1"/>
          </p:cNvCxnSpPr>
          <p:nvPr/>
        </p:nvCxnSpPr>
        <p:spPr>
          <a:xfrm>
            <a:off x="6934200" y="4883500"/>
            <a:ext cx="304800" cy="3556"/>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Connector: Elbow 178">
            <a:extLst>
              <a:ext uri="{FF2B5EF4-FFF2-40B4-BE49-F238E27FC236}">
                <a16:creationId xmlns:a16="http://schemas.microsoft.com/office/drawing/2014/main" id="{48066994-E369-44F1-9084-968BE69D9492}"/>
              </a:ext>
            </a:extLst>
          </p:cNvPr>
          <p:cNvCxnSpPr>
            <a:cxnSpLocks/>
            <a:stCxn id="118" idx="3"/>
            <a:endCxn id="129" idx="1"/>
          </p:cNvCxnSpPr>
          <p:nvPr/>
        </p:nvCxnSpPr>
        <p:spPr>
          <a:xfrm>
            <a:off x="8382000" y="4887056"/>
            <a:ext cx="304800" cy="857"/>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Connector: Elbow 181">
            <a:extLst>
              <a:ext uri="{FF2B5EF4-FFF2-40B4-BE49-F238E27FC236}">
                <a16:creationId xmlns:a16="http://schemas.microsoft.com/office/drawing/2014/main" id="{AF7D54E1-3D8C-47AD-8162-CEC876B134E4}"/>
              </a:ext>
            </a:extLst>
          </p:cNvPr>
          <p:cNvCxnSpPr>
            <a:cxnSpLocks/>
            <a:stCxn id="129" idx="2"/>
            <a:endCxn id="152" idx="0"/>
          </p:cNvCxnSpPr>
          <p:nvPr/>
        </p:nvCxnSpPr>
        <p:spPr>
          <a:xfrm rot="16200000" flipH="1">
            <a:off x="9175369" y="5394830"/>
            <a:ext cx="254255" cy="4915"/>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Connector: Elbow 184">
            <a:extLst>
              <a:ext uri="{FF2B5EF4-FFF2-40B4-BE49-F238E27FC236}">
                <a16:creationId xmlns:a16="http://schemas.microsoft.com/office/drawing/2014/main" id="{6FEE3610-BEF7-47EF-9A48-BCA7401377C8}"/>
              </a:ext>
            </a:extLst>
          </p:cNvPr>
          <p:cNvCxnSpPr>
            <a:cxnSpLocks/>
            <a:stCxn id="152" idx="3"/>
            <a:endCxn id="155" idx="1"/>
          </p:cNvCxnSpPr>
          <p:nvPr/>
        </p:nvCxnSpPr>
        <p:spPr>
          <a:xfrm>
            <a:off x="9918192" y="5887089"/>
            <a:ext cx="265176" cy="12700"/>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Connector: Elbow 188">
            <a:extLst>
              <a:ext uri="{FF2B5EF4-FFF2-40B4-BE49-F238E27FC236}">
                <a16:creationId xmlns:a16="http://schemas.microsoft.com/office/drawing/2014/main" id="{529F74B2-4F38-423F-A35B-06ECB5E3CD87}"/>
              </a:ext>
            </a:extLst>
          </p:cNvPr>
          <p:cNvCxnSpPr>
            <a:cxnSpLocks/>
            <a:stCxn id="62" idx="4"/>
            <a:endCxn id="142" idx="1"/>
          </p:cNvCxnSpPr>
          <p:nvPr/>
        </p:nvCxnSpPr>
        <p:spPr>
          <a:xfrm>
            <a:off x="2158325" y="1582058"/>
            <a:ext cx="328423" cy="169443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Connector: Elbow 193">
            <a:extLst>
              <a:ext uri="{FF2B5EF4-FFF2-40B4-BE49-F238E27FC236}">
                <a16:creationId xmlns:a16="http://schemas.microsoft.com/office/drawing/2014/main" id="{459457D5-9360-4502-90B2-98FC88ECC090}"/>
              </a:ext>
            </a:extLst>
          </p:cNvPr>
          <p:cNvCxnSpPr>
            <a:cxnSpLocks/>
            <a:stCxn id="144" idx="3"/>
            <a:endCxn id="147" idx="1"/>
          </p:cNvCxnSpPr>
          <p:nvPr/>
        </p:nvCxnSpPr>
        <p:spPr>
          <a:xfrm flipV="1">
            <a:off x="6737340" y="3276235"/>
            <a:ext cx="444117" cy="269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Connector: Elbow 196">
            <a:extLst>
              <a:ext uri="{FF2B5EF4-FFF2-40B4-BE49-F238E27FC236}">
                <a16:creationId xmlns:a16="http://schemas.microsoft.com/office/drawing/2014/main" id="{930EDEF5-CF6D-4F3F-A9A6-D1B47769A589}"/>
              </a:ext>
            </a:extLst>
          </p:cNvPr>
          <p:cNvCxnSpPr>
            <a:cxnSpLocks/>
            <a:stCxn id="143" idx="3"/>
            <a:endCxn id="144" idx="1"/>
          </p:cNvCxnSpPr>
          <p:nvPr/>
        </p:nvCxnSpPr>
        <p:spPr>
          <a:xfrm flipV="1">
            <a:off x="5143500" y="3278933"/>
            <a:ext cx="367363" cy="661"/>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Connector: Elbow 199">
            <a:extLst>
              <a:ext uri="{FF2B5EF4-FFF2-40B4-BE49-F238E27FC236}">
                <a16:creationId xmlns:a16="http://schemas.microsoft.com/office/drawing/2014/main" id="{129FA08C-ACB4-4DB5-BEE4-E00ED7C665AB}"/>
              </a:ext>
            </a:extLst>
          </p:cNvPr>
          <p:cNvCxnSpPr>
            <a:cxnSpLocks/>
            <a:stCxn id="142" idx="3"/>
            <a:endCxn id="143" idx="1"/>
          </p:cNvCxnSpPr>
          <p:nvPr/>
        </p:nvCxnSpPr>
        <p:spPr>
          <a:xfrm>
            <a:off x="3629748" y="3276496"/>
            <a:ext cx="370752" cy="309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Elbow 204">
            <a:extLst>
              <a:ext uri="{FF2B5EF4-FFF2-40B4-BE49-F238E27FC236}">
                <a16:creationId xmlns:a16="http://schemas.microsoft.com/office/drawing/2014/main" id="{68450213-715A-4AA6-8114-3AAED6148FFA}"/>
              </a:ext>
            </a:extLst>
          </p:cNvPr>
          <p:cNvCxnSpPr>
            <a:cxnSpLocks/>
            <a:stCxn id="155" idx="3"/>
            <a:endCxn id="156" idx="1"/>
          </p:cNvCxnSpPr>
          <p:nvPr/>
        </p:nvCxnSpPr>
        <p:spPr>
          <a:xfrm flipV="1">
            <a:off x="11260973" y="5886668"/>
            <a:ext cx="348618" cy="421"/>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9" name="Rectangle 208">
            <a:extLst>
              <a:ext uri="{FF2B5EF4-FFF2-40B4-BE49-F238E27FC236}">
                <a16:creationId xmlns:a16="http://schemas.microsoft.com/office/drawing/2014/main" id="{B4A0269B-C3E1-4DE7-B0F4-A683BA8B5CB2}"/>
              </a:ext>
            </a:extLst>
          </p:cNvPr>
          <p:cNvSpPr/>
          <p:nvPr/>
        </p:nvSpPr>
        <p:spPr>
          <a:xfrm>
            <a:off x="7306056" y="4601905"/>
            <a:ext cx="1143000" cy="747086"/>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85000"/>
                  <a:lumOff val="15000"/>
                </a:schemeClr>
              </a:solidFill>
            </a:endParaRPr>
          </a:p>
        </p:txBody>
      </p:sp>
      <p:sp>
        <p:nvSpPr>
          <p:cNvPr id="118" name="Rectangle 117">
            <a:extLst>
              <a:ext uri="{FF2B5EF4-FFF2-40B4-BE49-F238E27FC236}">
                <a16:creationId xmlns:a16="http://schemas.microsoft.com/office/drawing/2014/main" id="{8D535F48-B8EC-41A4-9446-B414968D399F}"/>
              </a:ext>
            </a:extLst>
          </p:cNvPr>
          <p:cNvSpPr/>
          <p:nvPr/>
        </p:nvSpPr>
        <p:spPr>
          <a:xfrm>
            <a:off x="7239000" y="4513513"/>
            <a:ext cx="1143000" cy="747086"/>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lumMod val="85000"/>
                    <a:lumOff val="15000"/>
                  </a:schemeClr>
                </a:solidFill>
              </a:rPr>
              <a:t>Create &amp; Instantiate</a:t>
            </a:r>
          </a:p>
          <a:p>
            <a:pPr algn="ctr"/>
            <a:r>
              <a:rPr lang="en-US" sz="1200" dirty="0">
                <a:solidFill>
                  <a:schemeClr val="tx1">
                    <a:lumMod val="85000"/>
                    <a:lumOff val="15000"/>
                  </a:schemeClr>
                </a:solidFill>
              </a:rPr>
              <a:t>Document</a:t>
            </a:r>
          </a:p>
        </p:txBody>
      </p:sp>
      <p:sp>
        <p:nvSpPr>
          <p:cNvPr id="210" name="Rectangle 209">
            <a:extLst>
              <a:ext uri="{FF2B5EF4-FFF2-40B4-BE49-F238E27FC236}">
                <a16:creationId xmlns:a16="http://schemas.microsoft.com/office/drawing/2014/main" id="{C31C4EA3-DBB7-4180-8CA9-58A5E7C58DF2}"/>
              </a:ext>
            </a:extLst>
          </p:cNvPr>
          <p:cNvSpPr/>
          <p:nvPr/>
        </p:nvSpPr>
        <p:spPr>
          <a:xfrm>
            <a:off x="8768064" y="4596515"/>
            <a:ext cx="1226477" cy="764496"/>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85000"/>
                  <a:lumOff val="15000"/>
                </a:schemeClr>
              </a:solidFill>
            </a:endParaRPr>
          </a:p>
        </p:txBody>
      </p:sp>
      <p:sp>
        <p:nvSpPr>
          <p:cNvPr id="129" name="Rectangle 128">
            <a:extLst>
              <a:ext uri="{FF2B5EF4-FFF2-40B4-BE49-F238E27FC236}">
                <a16:creationId xmlns:a16="http://schemas.microsoft.com/office/drawing/2014/main" id="{19772F80-1F0A-45B4-85FC-847DAECBC15E}"/>
              </a:ext>
            </a:extLst>
          </p:cNvPr>
          <p:cNvSpPr/>
          <p:nvPr/>
        </p:nvSpPr>
        <p:spPr>
          <a:xfrm>
            <a:off x="8686800" y="4505665"/>
            <a:ext cx="1226477" cy="764496"/>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lumMod val="85000"/>
                    <a:lumOff val="15000"/>
                  </a:schemeClr>
                </a:solidFill>
              </a:rPr>
              <a:t>Data Processing</a:t>
            </a:r>
          </a:p>
          <a:p>
            <a:pPr algn="ctr"/>
            <a:r>
              <a:rPr lang="en-US" sz="1200" dirty="0">
                <a:solidFill>
                  <a:schemeClr val="tx1">
                    <a:lumMod val="85000"/>
                    <a:lumOff val="15000"/>
                  </a:schemeClr>
                </a:solidFill>
              </a:rPr>
              <a:t> &amp; Data Quality </a:t>
            </a:r>
          </a:p>
          <a:p>
            <a:pPr algn="ctr"/>
            <a:r>
              <a:rPr lang="en-US" sz="1200" dirty="0">
                <a:solidFill>
                  <a:schemeClr val="tx1">
                    <a:lumMod val="85000"/>
                    <a:lumOff val="15000"/>
                  </a:schemeClr>
                </a:solidFill>
              </a:rPr>
              <a:t>Rules</a:t>
            </a:r>
          </a:p>
        </p:txBody>
      </p:sp>
      <p:sp>
        <p:nvSpPr>
          <p:cNvPr id="215" name="Rectangle 214">
            <a:extLst>
              <a:ext uri="{FF2B5EF4-FFF2-40B4-BE49-F238E27FC236}">
                <a16:creationId xmlns:a16="http://schemas.microsoft.com/office/drawing/2014/main" id="{C2A1E0EA-08E2-4C19-BD84-0C370F81D40B}"/>
              </a:ext>
            </a:extLst>
          </p:cNvPr>
          <p:cNvSpPr/>
          <p:nvPr/>
        </p:nvSpPr>
        <p:spPr>
          <a:xfrm>
            <a:off x="8653936" y="3457468"/>
            <a:ext cx="1448213" cy="653320"/>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lumMod val="85000"/>
                    <a:lumOff val="15000"/>
                  </a:schemeClr>
                </a:solidFill>
              </a:rPr>
              <a:t>Cleanup</a:t>
            </a:r>
          </a:p>
          <a:p>
            <a:pPr algn="ctr"/>
            <a:r>
              <a:rPr lang="en-US" sz="1200" dirty="0">
                <a:solidFill>
                  <a:schemeClr val="tx1">
                    <a:lumMod val="85000"/>
                    <a:lumOff val="15000"/>
                  </a:schemeClr>
                </a:solidFill>
              </a:rPr>
              <a:t>Harmonization</a:t>
            </a:r>
          </a:p>
          <a:p>
            <a:pPr algn="ctr"/>
            <a:r>
              <a:rPr lang="en-US" sz="1200" dirty="0">
                <a:solidFill>
                  <a:schemeClr val="tx1">
                    <a:lumMod val="85000"/>
                    <a:lumOff val="15000"/>
                  </a:schemeClr>
                </a:solidFill>
              </a:rPr>
              <a:t>Transaction Context</a:t>
            </a:r>
          </a:p>
        </p:txBody>
      </p:sp>
      <p:cxnSp>
        <p:nvCxnSpPr>
          <p:cNvPr id="216" name="Connector: Elbow 215">
            <a:extLst>
              <a:ext uri="{FF2B5EF4-FFF2-40B4-BE49-F238E27FC236}">
                <a16:creationId xmlns:a16="http://schemas.microsoft.com/office/drawing/2014/main" id="{DF3234E6-A1D6-4117-A015-A29201F6403E}"/>
              </a:ext>
            </a:extLst>
          </p:cNvPr>
          <p:cNvCxnSpPr>
            <a:cxnSpLocks/>
            <a:stCxn id="147" idx="2"/>
            <a:endCxn id="215" idx="1"/>
          </p:cNvCxnSpPr>
          <p:nvPr/>
        </p:nvCxnSpPr>
        <p:spPr>
          <a:xfrm rot="16200000" flipH="1">
            <a:off x="8140276" y="3270467"/>
            <a:ext cx="168081" cy="859240"/>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7" name="Rectangle 236">
            <a:extLst>
              <a:ext uri="{FF2B5EF4-FFF2-40B4-BE49-F238E27FC236}">
                <a16:creationId xmlns:a16="http://schemas.microsoft.com/office/drawing/2014/main" id="{C8496591-268F-496B-B8D4-54431EF2E1B1}"/>
              </a:ext>
            </a:extLst>
          </p:cNvPr>
          <p:cNvSpPr/>
          <p:nvPr/>
        </p:nvSpPr>
        <p:spPr>
          <a:xfrm>
            <a:off x="8771864" y="5618023"/>
            <a:ext cx="1226477" cy="725346"/>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85000"/>
                  <a:lumOff val="15000"/>
                </a:schemeClr>
              </a:solidFill>
            </a:endParaRPr>
          </a:p>
        </p:txBody>
      </p:sp>
      <p:sp>
        <p:nvSpPr>
          <p:cNvPr id="152" name="Rectangle 151">
            <a:extLst>
              <a:ext uri="{FF2B5EF4-FFF2-40B4-BE49-F238E27FC236}">
                <a16:creationId xmlns:a16="http://schemas.microsoft.com/office/drawing/2014/main" id="{6ADC30D0-F69D-47DB-8673-7B27B3520B39}"/>
              </a:ext>
            </a:extLst>
          </p:cNvPr>
          <p:cNvSpPr/>
          <p:nvPr/>
        </p:nvSpPr>
        <p:spPr>
          <a:xfrm>
            <a:off x="8691715" y="5524416"/>
            <a:ext cx="1226477" cy="725346"/>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lumMod val="85000"/>
                    <a:lumOff val="15000"/>
                  </a:schemeClr>
                </a:solidFill>
              </a:rPr>
              <a:t>Update</a:t>
            </a:r>
          </a:p>
          <a:p>
            <a:pPr algn="ctr"/>
            <a:r>
              <a:rPr lang="en-US" sz="1200" dirty="0">
                <a:solidFill>
                  <a:schemeClr val="tx1">
                    <a:lumMod val="85000"/>
                    <a:lumOff val="15000"/>
                  </a:schemeClr>
                </a:solidFill>
              </a:rPr>
              <a:t>Shared State</a:t>
            </a:r>
          </a:p>
          <a:p>
            <a:pPr algn="ctr"/>
            <a:r>
              <a:rPr lang="en-US" sz="1200" dirty="0">
                <a:solidFill>
                  <a:schemeClr val="tx1">
                    <a:lumMod val="85000"/>
                    <a:lumOff val="15000"/>
                  </a:schemeClr>
                </a:solidFill>
              </a:rPr>
              <a:t>&amp; Context</a:t>
            </a:r>
          </a:p>
        </p:txBody>
      </p:sp>
      <p:sp>
        <p:nvSpPr>
          <p:cNvPr id="238" name="Rectangle 237">
            <a:extLst>
              <a:ext uri="{FF2B5EF4-FFF2-40B4-BE49-F238E27FC236}">
                <a16:creationId xmlns:a16="http://schemas.microsoft.com/office/drawing/2014/main" id="{412B5B72-FD4C-4491-905B-E33F19DD2B65}"/>
              </a:ext>
            </a:extLst>
          </p:cNvPr>
          <p:cNvSpPr/>
          <p:nvPr/>
        </p:nvSpPr>
        <p:spPr>
          <a:xfrm>
            <a:off x="10261917" y="5602988"/>
            <a:ext cx="1077605" cy="725346"/>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85000"/>
                  <a:lumOff val="15000"/>
                </a:schemeClr>
              </a:solidFill>
            </a:endParaRPr>
          </a:p>
        </p:txBody>
      </p:sp>
      <p:sp>
        <p:nvSpPr>
          <p:cNvPr id="155" name="Rectangle 154">
            <a:extLst>
              <a:ext uri="{FF2B5EF4-FFF2-40B4-BE49-F238E27FC236}">
                <a16:creationId xmlns:a16="http://schemas.microsoft.com/office/drawing/2014/main" id="{7F319FA9-CC7F-4949-82C1-C80D34A8B33F}"/>
              </a:ext>
            </a:extLst>
          </p:cNvPr>
          <p:cNvSpPr/>
          <p:nvPr/>
        </p:nvSpPr>
        <p:spPr>
          <a:xfrm>
            <a:off x="10183368" y="5524416"/>
            <a:ext cx="1077605" cy="725346"/>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lumMod val="85000"/>
                    <a:lumOff val="15000"/>
                  </a:schemeClr>
                </a:solidFill>
              </a:rPr>
              <a:t>Send </a:t>
            </a:r>
          </a:p>
          <a:p>
            <a:pPr algn="ctr"/>
            <a:r>
              <a:rPr lang="en-US" sz="800" b="1" dirty="0">
                <a:solidFill>
                  <a:schemeClr val="tx1">
                    <a:lumMod val="85000"/>
                    <a:lumOff val="15000"/>
                  </a:schemeClr>
                </a:solidFill>
              </a:rPr>
              <a:t>HARMONIZATION</a:t>
            </a:r>
          </a:p>
          <a:p>
            <a:pPr algn="ctr"/>
            <a:r>
              <a:rPr lang="en-US" sz="1200" dirty="0">
                <a:solidFill>
                  <a:schemeClr val="tx1">
                    <a:lumMod val="85000"/>
                    <a:lumOff val="15000"/>
                  </a:schemeClr>
                </a:solidFill>
              </a:rPr>
              <a:t>Record</a:t>
            </a:r>
          </a:p>
        </p:txBody>
      </p:sp>
      <p:sp>
        <p:nvSpPr>
          <p:cNvPr id="239" name="Rectangle 238">
            <a:extLst>
              <a:ext uri="{FF2B5EF4-FFF2-40B4-BE49-F238E27FC236}">
                <a16:creationId xmlns:a16="http://schemas.microsoft.com/office/drawing/2014/main" id="{6DF99A9F-92AE-4680-A783-B73BAC0C8448}"/>
              </a:ext>
            </a:extLst>
          </p:cNvPr>
          <p:cNvSpPr/>
          <p:nvPr/>
        </p:nvSpPr>
        <p:spPr>
          <a:xfrm>
            <a:off x="5849534" y="4591862"/>
            <a:ext cx="1143000" cy="747086"/>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85000"/>
                  <a:lumOff val="15000"/>
                </a:schemeClr>
              </a:solidFill>
            </a:endParaRPr>
          </a:p>
        </p:txBody>
      </p:sp>
      <p:sp>
        <p:nvSpPr>
          <p:cNvPr id="114" name="Rectangle 113">
            <a:extLst>
              <a:ext uri="{FF2B5EF4-FFF2-40B4-BE49-F238E27FC236}">
                <a16:creationId xmlns:a16="http://schemas.microsoft.com/office/drawing/2014/main" id="{894C2C94-23C8-430C-A361-4ECB6ABE7DBF}"/>
              </a:ext>
            </a:extLst>
          </p:cNvPr>
          <p:cNvSpPr/>
          <p:nvPr/>
        </p:nvSpPr>
        <p:spPr>
          <a:xfrm>
            <a:off x="5791200" y="4509957"/>
            <a:ext cx="1143000" cy="747086"/>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solidFill>
                  <a:schemeClr val="tx1">
                    <a:lumMod val="85000"/>
                    <a:lumOff val="15000"/>
                  </a:schemeClr>
                </a:solidFill>
              </a:rPr>
              <a:t>Correlate</a:t>
            </a:r>
            <a:endParaRPr lang="en-US" sz="1200" dirty="0">
              <a:solidFill>
                <a:schemeClr val="tx1">
                  <a:lumMod val="85000"/>
                  <a:lumOff val="15000"/>
                </a:schemeClr>
              </a:solidFill>
            </a:endParaRPr>
          </a:p>
          <a:p>
            <a:pPr algn="ctr"/>
            <a:r>
              <a:rPr lang="en-US" sz="800" b="1" dirty="0">
                <a:solidFill>
                  <a:schemeClr val="tx1">
                    <a:lumMod val="85000"/>
                    <a:lumOff val="15000"/>
                  </a:schemeClr>
                </a:solidFill>
              </a:rPr>
              <a:t>INGRESSION</a:t>
            </a:r>
          </a:p>
          <a:p>
            <a:pPr algn="ctr"/>
            <a:r>
              <a:rPr lang="en-US" sz="800" dirty="0">
                <a:solidFill>
                  <a:schemeClr val="tx1">
                    <a:lumMod val="85000"/>
                    <a:lumOff val="15000"/>
                  </a:schemeClr>
                </a:solidFill>
              </a:rPr>
              <a:t>(Key)</a:t>
            </a:r>
          </a:p>
          <a:p>
            <a:pPr algn="ctr"/>
            <a:r>
              <a:rPr lang="en-US" sz="1200" dirty="0">
                <a:solidFill>
                  <a:schemeClr val="tx1">
                    <a:lumMod val="85000"/>
                    <a:lumOff val="15000"/>
                  </a:schemeClr>
                </a:solidFill>
              </a:rPr>
              <a:t>Record</a:t>
            </a:r>
          </a:p>
        </p:txBody>
      </p:sp>
      <p:cxnSp>
        <p:nvCxnSpPr>
          <p:cNvPr id="240" name="Straight Arrow Connector 239">
            <a:extLst>
              <a:ext uri="{FF2B5EF4-FFF2-40B4-BE49-F238E27FC236}">
                <a16:creationId xmlns:a16="http://schemas.microsoft.com/office/drawing/2014/main" id="{85E70DE1-6A18-4DF7-8920-7B5B1177A46E}"/>
              </a:ext>
            </a:extLst>
          </p:cNvPr>
          <p:cNvCxnSpPr>
            <a:cxnSpLocks/>
            <a:stCxn id="31" idx="3"/>
            <a:endCxn id="32" idx="1"/>
          </p:cNvCxnSpPr>
          <p:nvPr/>
        </p:nvCxnSpPr>
        <p:spPr>
          <a:xfrm flipV="1">
            <a:off x="8734994" y="1560618"/>
            <a:ext cx="182929" cy="919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8209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5080"/>
            <a:ext cx="12192000" cy="6863080"/>
          </a:xfrm>
          <a:prstGeom prst="rect">
            <a:avLst/>
          </a:prstGeom>
        </p:spPr>
      </p:pic>
      <p:sp>
        <p:nvSpPr>
          <p:cNvPr id="4" name="Rectangle 3"/>
          <p:cNvSpPr/>
          <p:nvPr/>
        </p:nvSpPr>
        <p:spPr>
          <a:xfrm>
            <a:off x="0" y="0"/>
            <a:ext cx="12192000" cy="6858000"/>
          </a:xfrm>
          <a:prstGeom prst="rect">
            <a:avLst/>
          </a:prstGeom>
          <a:gradFill>
            <a:gsLst>
              <a:gs pos="27000">
                <a:schemeClr val="tx1">
                  <a:alpha val="0"/>
                </a:schemeClr>
              </a:gs>
              <a:gs pos="44000">
                <a:schemeClr val="tx1">
                  <a:alpha val="55000"/>
                </a:schemeClr>
              </a:gs>
              <a:gs pos="52000">
                <a:schemeClr val="tx1">
                  <a:alpha val="50000"/>
                </a:schemeClr>
              </a:gs>
              <a:gs pos="100000">
                <a:schemeClr val="tx1">
                  <a:alpha val="0"/>
                </a:schemeClr>
              </a:gs>
            </a:gsLst>
            <a:lin ang="5400000" scaled="1"/>
          </a:gradFill>
          <a:ln>
            <a:noFill/>
          </a:ln>
        </p:spPr>
        <p:style>
          <a:lnRef idx="3">
            <a:schemeClr val="lt1"/>
          </a:lnRef>
          <a:fillRef idx="1">
            <a:schemeClr val="accent2"/>
          </a:fillRef>
          <a:effectRef idx="1">
            <a:schemeClr val="accent2"/>
          </a:effectRef>
          <a:fontRef idx="minor">
            <a:schemeClr val="lt1"/>
          </a:fontRef>
        </p:style>
        <p:txBody>
          <a:bodyPr anchor="ctr"/>
          <a:lstStyle/>
          <a:p>
            <a:pPr algn="ctr">
              <a:spcAft>
                <a:spcPts val="1200"/>
              </a:spcAft>
              <a:defRPr/>
            </a:pPr>
            <a:endParaRPr lang="en-US" dirty="0">
              <a:solidFill>
                <a:schemeClr val="accent2">
                  <a:lumMod val="50000"/>
                </a:schemeClr>
              </a:solidFill>
            </a:endParaRPr>
          </a:p>
        </p:txBody>
      </p:sp>
      <p:sp>
        <p:nvSpPr>
          <p:cNvPr id="8" name="Content Placeholder 2"/>
          <p:cNvSpPr txBox="1">
            <a:spLocks/>
          </p:cNvSpPr>
          <p:nvPr/>
        </p:nvSpPr>
        <p:spPr bwMode="auto">
          <a:xfrm>
            <a:off x="0" y="2435860"/>
            <a:ext cx="12192000" cy="1981200"/>
          </a:xfrm>
          <a:prstGeom prst="rect">
            <a:avLst/>
          </a:prstGeom>
          <a:gradFill flip="none" rotWithShape="1">
            <a:gsLst>
              <a:gs pos="0">
                <a:schemeClr val="tx1">
                  <a:alpha val="29000"/>
                </a:schemeClr>
              </a:gs>
              <a:gs pos="100000">
                <a:schemeClr val="tx1">
                  <a:lumMod val="95000"/>
                  <a:lumOff val="5000"/>
                  <a:alpha val="30000"/>
                </a:schemeClr>
              </a:gs>
            </a:gsLst>
            <a:path path="circle">
              <a:fillToRect l="100000" t="100000"/>
            </a:path>
            <a:tileRect r="-100000" b="-100000"/>
          </a:gradFill>
          <a:ln w="19050">
            <a:noFill/>
            <a:prstDash val="dashDot"/>
          </a:ln>
          <a:effectLst/>
          <a:extLst>
            <a:ext uri="{FAA26D3D-D897-4be2-8F04-BA451C77F1D7}">
              <ma14:placeholderFlag xmlns="" xmlns:ma14="http://schemas.microsoft.com/office/mac/drawingml/2011/main" val="1"/>
            </a:ext>
          </a:extLst>
        </p:spPr>
        <p:txBody>
          <a:bodyPr vert="horz" wrap="square" lIns="0" tIns="182880" rIns="0" bIns="182880" numCol="1" anchor="ctr" anchorCtr="0" compatLnSpc="1">
            <a:prstTxWarp prst="textNoShape">
              <a:avLst/>
            </a:prstTxWarp>
          </a:bodyPr>
          <a:lstStyle>
            <a:defPPr>
              <a:defRPr lang="en-US"/>
            </a:defPPr>
            <a:lvl1pPr marL="0" indent="0" algn="ctr" eaLnBrk="1" hangingPunct="1">
              <a:spcBef>
                <a:spcPts val="1800"/>
              </a:spcBef>
              <a:spcAft>
                <a:spcPts val="600"/>
              </a:spcAft>
              <a:buClr>
                <a:schemeClr val="bg1"/>
              </a:buClr>
              <a:buSzPct val="90000"/>
              <a:buFont typeface="Arial" charset="0"/>
              <a:buNone/>
              <a:defRPr sz="3200" b="1" spc="30" baseline="0">
                <a:solidFill>
                  <a:schemeClr val="bg1"/>
                </a:solidFill>
                <a:latin typeface="+mn-lt"/>
                <a:ea typeface="Calibri" panose="020F0502020204030204" pitchFamily="34" charset="0"/>
                <a:cs typeface="Calibri" panose="020F0502020204030204" pitchFamily="34" charset="0"/>
              </a:defRPr>
            </a:lvl1pPr>
            <a:lvl2pPr marL="776288" indent="-298450">
              <a:spcBef>
                <a:spcPts val="600"/>
              </a:spcBef>
              <a:spcAft>
                <a:spcPts val="600"/>
              </a:spcAft>
              <a:buClr>
                <a:schemeClr val="tx1">
                  <a:lumMod val="65000"/>
                  <a:lumOff val="35000"/>
                </a:schemeClr>
              </a:buClr>
              <a:buSzPct val="100000"/>
              <a:buFont typeface="Wingdings" charset="2"/>
              <a:buChar char="Ø"/>
              <a:defRPr sz="1800" baseline="0">
                <a:solidFill>
                  <a:schemeClr val="tx1">
                    <a:lumMod val="65000"/>
                    <a:lumOff val="35000"/>
                  </a:schemeClr>
                </a:solidFill>
                <a:latin typeface="+mn-lt"/>
              </a:defRPr>
            </a:lvl2pPr>
            <a:lvl3pPr marL="1195388" indent="-238125">
              <a:spcBef>
                <a:spcPts val="600"/>
              </a:spcBef>
              <a:spcAft>
                <a:spcPts val="600"/>
              </a:spcAft>
              <a:buClr>
                <a:schemeClr val="tx1">
                  <a:lumMod val="65000"/>
                  <a:lumOff val="35000"/>
                </a:schemeClr>
              </a:buClr>
              <a:buFont typeface="Wingdings" pitchFamily="2" charset="2"/>
              <a:buChar char="ü"/>
              <a:defRPr sz="1600" baseline="0">
                <a:solidFill>
                  <a:schemeClr val="tx1">
                    <a:lumMod val="65000"/>
                    <a:lumOff val="35000"/>
                  </a:schemeClr>
                </a:solidFill>
                <a:latin typeface="+mn-lt"/>
              </a:defRPr>
            </a:lvl3pPr>
            <a:lvl4pPr marL="1673225" indent="-238125">
              <a:spcBef>
                <a:spcPts val="600"/>
              </a:spcBef>
              <a:spcAft>
                <a:spcPts val="600"/>
              </a:spcAft>
              <a:buFont typeface="Wingdings" charset="2"/>
              <a:buChar char="Ø"/>
              <a:defRPr sz="1400" baseline="0">
                <a:solidFill>
                  <a:schemeClr val="tx1">
                    <a:lumMod val="50000"/>
                    <a:lumOff val="50000"/>
                  </a:schemeClr>
                </a:solidFill>
                <a:latin typeface="+mn-lt"/>
              </a:defRPr>
            </a:lvl4pPr>
            <a:lvl5pPr marL="2152650" indent="-238125">
              <a:spcBef>
                <a:spcPts val="600"/>
              </a:spcBef>
              <a:spcAft>
                <a:spcPts val="600"/>
              </a:spcAft>
              <a:buFont typeface="Arial" charset="0"/>
              <a:buChar char="•"/>
              <a:defRPr sz="1200" baseline="0">
                <a:solidFill>
                  <a:schemeClr val="tx1">
                    <a:lumMod val="50000"/>
                    <a:lumOff val="50000"/>
                  </a:schemeClr>
                </a:solidFill>
                <a:latin typeface="+mn-lt"/>
              </a:defRPr>
            </a:lvl5pPr>
            <a:lvl6pPr marL="2634143" indent="-239467" defTabSz="957870">
              <a:spcBef>
                <a:spcPct val="20000"/>
              </a:spcBef>
              <a:buFont typeface="Arial" pitchFamily="34" charset="0"/>
              <a:buChar char="•"/>
              <a:defRPr sz="2100">
                <a:latin typeface="+mn-lt"/>
              </a:defRPr>
            </a:lvl6pPr>
            <a:lvl7pPr marL="3113077" indent="-239467" defTabSz="957870">
              <a:spcBef>
                <a:spcPct val="20000"/>
              </a:spcBef>
              <a:buFont typeface="Arial" pitchFamily="34" charset="0"/>
              <a:buChar char="•"/>
              <a:defRPr sz="2100">
                <a:latin typeface="+mn-lt"/>
              </a:defRPr>
            </a:lvl7pPr>
            <a:lvl8pPr marL="3592012" indent="-239467" defTabSz="957870">
              <a:spcBef>
                <a:spcPct val="20000"/>
              </a:spcBef>
              <a:buFont typeface="Arial" pitchFamily="34" charset="0"/>
              <a:buChar char="•"/>
              <a:defRPr sz="2100">
                <a:latin typeface="+mn-lt"/>
              </a:defRPr>
            </a:lvl8pPr>
            <a:lvl9pPr marL="4070948" indent="-239467" defTabSz="957870">
              <a:spcBef>
                <a:spcPct val="20000"/>
              </a:spcBef>
              <a:buFont typeface="Arial" pitchFamily="34" charset="0"/>
              <a:buChar char="•"/>
              <a:defRPr sz="2100">
                <a:latin typeface="+mn-lt"/>
              </a:defRPr>
            </a:lvl9pPr>
          </a:lstStyle>
          <a:p>
            <a:pPr>
              <a:spcBef>
                <a:spcPts val="0"/>
              </a:spcBef>
              <a:defRPr/>
            </a:pPr>
            <a:r>
              <a:rPr lang="en-US" altLang="en-US" sz="2800" dirty="0"/>
              <a:t>2.0 Harmonization Service &amp; Data Store Context</a:t>
            </a:r>
            <a:endParaRPr lang="en-US" altLang="en-US" sz="2800" b="1" dirty="0">
              <a:solidFill>
                <a:schemeClr val="bg1"/>
              </a:solidFill>
            </a:endParaRPr>
          </a:p>
        </p:txBody>
      </p:sp>
      <p:cxnSp>
        <p:nvCxnSpPr>
          <p:cNvPr id="6" name="Straight Connector 5"/>
          <p:cNvCxnSpPr/>
          <p:nvPr/>
        </p:nvCxnSpPr>
        <p:spPr>
          <a:xfrm>
            <a:off x="0" y="2438400"/>
            <a:ext cx="12192000" cy="0"/>
          </a:xfrm>
          <a:prstGeom prst="line">
            <a:avLst/>
          </a:prstGeom>
          <a:ln w="15875">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0" y="4419600"/>
            <a:ext cx="12192000" cy="0"/>
          </a:xfrm>
          <a:prstGeom prst="line">
            <a:avLst/>
          </a:prstGeom>
          <a:ln w="15875">
            <a:solidFill>
              <a:schemeClr val="bg1"/>
            </a:solidFill>
            <a:prstDash val="lgDashDot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822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F8F64E1-8DCB-A44D-B480-8EAB705BC498}" type="slidenum">
              <a:rPr lang="en-US" altLang="en-US" smtClean="0"/>
              <a:pPr/>
              <a:t>6</a:t>
            </a:fld>
            <a:endParaRPr lang="en-US" altLang="en-US" dirty="0"/>
          </a:p>
        </p:txBody>
      </p:sp>
      <p:sp>
        <p:nvSpPr>
          <p:cNvPr id="3" name="Title 2"/>
          <p:cNvSpPr>
            <a:spLocks noGrp="1"/>
          </p:cNvSpPr>
          <p:nvPr>
            <p:ph type="title"/>
          </p:nvPr>
        </p:nvSpPr>
        <p:spPr/>
        <p:txBody>
          <a:bodyPr/>
          <a:lstStyle/>
          <a:p>
            <a:r>
              <a:rPr lang="en-US" dirty="0">
                <a:solidFill>
                  <a:schemeClr val="tx1">
                    <a:lumMod val="75000"/>
                    <a:lumOff val="25000"/>
                  </a:schemeClr>
                </a:solidFill>
              </a:rPr>
              <a:t>Harmonization Service: </a:t>
            </a:r>
            <a:r>
              <a:rPr lang="en-US" dirty="0">
                <a:solidFill>
                  <a:schemeClr val="tx1">
                    <a:lumMod val="50000"/>
                    <a:lumOff val="50000"/>
                  </a:schemeClr>
                </a:solidFill>
              </a:rPr>
              <a:t>Harmonization Data Store Context</a:t>
            </a:r>
          </a:p>
        </p:txBody>
      </p:sp>
      <p:sp>
        <p:nvSpPr>
          <p:cNvPr id="8" name="Rectangle 7">
            <a:extLst>
              <a:ext uri="{FF2B5EF4-FFF2-40B4-BE49-F238E27FC236}">
                <a16:creationId xmlns:a16="http://schemas.microsoft.com/office/drawing/2014/main" id="{85AE48AE-9517-644A-8F8B-97693A36B0B4}"/>
              </a:ext>
            </a:extLst>
          </p:cNvPr>
          <p:cNvSpPr/>
          <p:nvPr/>
        </p:nvSpPr>
        <p:spPr>
          <a:xfrm>
            <a:off x="304800" y="1600200"/>
            <a:ext cx="11125200" cy="4874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91440" rIns="365760" bIns="182880" rtlCol="0" anchor="t" anchorCtr="0"/>
          <a:lstStyle/>
          <a:p>
            <a:pPr algn="just">
              <a:spcBef>
                <a:spcPts val="600"/>
              </a:spcBef>
              <a:spcAft>
                <a:spcPts val="1200"/>
              </a:spcAft>
              <a:buSzPct val="90000"/>
            </a:pPr>
            <a:r>
              <a:rPr lang="en-US" sz="1400" b="1" dirty="0">
                <a:solidFill>
                  <a:schemeClr val="tx1">
                    <a:lumMod val="65000"/>
                    <a:lumOff val="35000"/>
                  </a:schemeClr>
                </a:solidFill>
              </a:rPr>
              <a:t>Collection Level Metadata</a:t>
            </a:r>
            <a:r>
              <a:rPr lang="en-US" sz="1400" dirty="0">
                <a:solidFill>
                  <a:schemeClr val="tx1">
                    <a:lumMod val="65000"/>
                    <a:lumOff val="35000"/>
                  </a:schemeClr>
                </a:solidFill>
              </a:rPr>
              <a:t>: </a:t>
            </a:r>
          </a:p>
          <a:p>
            <a:pPr algn="just">
              <a:spcBef>
                <a:spcPts val="600"/>
              </a:spcBef>
              <a:spcAft>
                <a:spcPts val="1200"/>
              </a:spcAft>
              <a:buSzPct val="90000"/>
            </a:pPr>
            <a:r>
              <a:rPr lang="en-US" sz="1200" dirty="0">
                <a:solidFill>
                  <a:schemeClr val="tx1">
                    <a:lumMod val="65000"/>
                    <a:lumOff val="35000"/>
                  </a:schemeClr>
                </a:solidFill>
              </a:rPr>
              <a:t>Context Schema ID</a:t>
            </a:r>
          </a:p>
          <a:p>
            <a:pPr algn="just">
              <a:spcBef>
                <a:spcPts val="600"/>
              </a:spcBef>
              <a:spcAft>
                <a:spcPts val="1200"/>
              </a:spcAft>
              <a:buSzPct val="90000"/>
            </a:pPr>
            <a:r>
              <a:rPr lang="en-US" sz="1200" dirty="0">
                <a:solidFill>
                  <a:schemeClr val="tx1">
                    <a:lumMod val="65000"/>
                    <a:lumOff val="35000"/>
                  </a:schemeClr>
                </a:solidFill>
              </a:rPr>
              <a:t>Processing Pipeline ID, Processing Stage ID</a:t>
            </a:r>
          </a:p>
          <a:p>
            <a:pPr algn="just">
              <a:spcBef>
                <a:spcPts val="600"/>
              </a:spcBef>
              <a:spcAft>
                <a:spcPts val="1200"/>
              </a:spcAft>
              <a:buSzPct val="90000"/>
            </a:pPr>
            <a:r>
              <a:rPr lang="en-US" sz="1200" dirty="0">
                <a:solidFill>
                  <a:schemeClr val="tx1">
                    <a:lumMod val="65000"/>
                    <a:lumOff val="35000"/>
                  </a:schemeClr>
                </a:solidFill>
              </a:rPr>
              <a:t>Transaction ID, Transaction Start Time, Transaction End Time, Harmonization Collection Instance Version</a:t>
            </a:r>
          </a:p>
          <a:p>
            <a:pPr algn="just">
              <a:spcBef>
                <a:spcPts val="600"/>
              </a:spcBef>
              <a:spcAft>
                <a:spcPts val="1200"/>
              </a:spcAft>
              <a:buSzPct val="90000"/>
            </a:pPr>
            <a:r>
              <a:rPr lang="en-US" sz="1200" dirty="0">
                <a:solidFill>
                  <a:schemeClr val="tx1">
                    <a:lumMod val="65000"/>
                    <a:lumOff val="35000"/>
                  </a:schemeClr>
                </a:solidFill>
              </a:rPr>
              <a:t>Contributed Context List – List of all the ingression transaction contexts.</a:t>
            </a:r>
          </a:p>
          <a:p>
            <a:pPr algn="just">
              <a:spcBef>
                <a:spcPts val="600"/>
              </a:spcBef>
              <a:spcAft>
                <a:spcPts val="1200"/>
              </a:spcAft>
              <a:buSzPct val="90000"/>
            </a:pPr>
            <a:r>
              <a:rPr lang="en-US" sz="1400" b="1" dirty="0">
                <a:solidFill>
                  <a:schemeClr val="tx1">
                    <a:lumMod val="65000"/>
                    <a:lumOff val="35000"/>
                  </a:schemeClr>
                </a:solidFill>
              </a:rPr>
              <a:t>Per Document Metadata: </a:t>
            </a:r>
          </a:p>
          <a:p>
            <a:pPr algn="just">
              <a:spcBef>
                <a:spcPts val="600"/>
              </a:spcBef>
              <a:spcAft>
                <a:spcPts val="1200"/>
              </a:spcAft>
              <a:buSzPct val="90000"/>
            </a:pPr>
            <a:r>
              <a:rPr lang="en-US" sz="1200" dirty="0">
                <a:solidFill>
                  <a:schemeClr val="tx1">
                    <a:lumMod val="65000"/>
                    <a:lumOff val="35000"/>
                  </a:schemeClr>
                </a:solidFill>
              </a:rPr>
              <a:t>Context Schema ID</a:t>
            </a:r>
          </a:p>
          <a:p>
            <a:pPr algn="just">
              <a:spcBef>
                <a:spcPts val="600"/>
              </a:spcBef>
              <a:spcAft>
                <a:spcPts val="1200"/>
              </a:spcAft>
              <a:buSzPct val="90000"/>
            </a:pPr>
            <a:r>
              <a:rPr lang="en-US" sz="1200" dirty="0">
                <a:solidFill>
                  <a:schemeClr val="tx1">
                    <a:lumMod val="65000"/>
                    <a:lumOff val="35000"/>
                  </a:schemeClr>
                </a:solidFill>
              </a:rPr>
              <a:t>Processing Pipeline ID, Processing Stage ID</a:t>
            </a:r>
          </a:p>
          <a:p>
            <a:pPr algn="just">
              <a:spcBef>
                <a:spcPts val="600"/>
              </a:spcBef>
              <a:spcAft>
                <a:spcPts val="1200"/>
              </a:spcAft>
              <a:buSzPct val="90000"/>
            </a:pPr>
            <a:r>
              <a:rPr lang="en-US" sz="1200" dirty="0">
                <a:solidFill>
                  <a:schemeClr val="tx1">
                    <a:lumMod val="65000"/>
                    <a:lumOff val="35000"/>
                  </a:schemeClr>
                </a:solidFill>
              </a:rPr>
              <a:t>Transaction ID, Transaction Start Time, Transaction End Time, Harmonization Collection Instance Version</a:t>
            </a:r>
          </a:p>
          <a:p>
            <a:pPr algn="just">
              <a:spcBef>
                <a:spcPts val="600"/>
              </a:spcBef>
              <a:spcAft>
                <a:spcPts val="1200"/>
              </a:spcAft>
              <a:buSzPct val="90000"/>
            </a:pPr>
            <a:r>
              <a:rPr lang="en-US" sz="1200" dirty="0">
                <a:solidFill>
                  <a:schemeClr val="tx1">
                    <a:lumMod val="65000"/>
                    <a:lumOff val="35000"/>
                  </a:schemeClr>
                </a:solidFill>
              </a:rPr>
              <a:t>Time of Record Harmonization, </a:t>
            </a:r>
          </a:p>
          <a:p>
            <a:pPr algn="just">
              <a:spcBef>
                <a:spcPts val="600"/>
              </a:spcBef>
              <a:spcAft>
                <a:spcPts val="1200"/>
              </a:spcAft>
              <a:buSzPct val="90000"/>
            </a:pPr>
            <a:r>
              <a:rPr lang="en-US" sz="1200" dirty="0">
                <a:solidFill>
                  <a:schemeClr val="tx1">
                    <a:lumMod val="65000"/>
                    <a:lumOff val="35000"/>
                  </a:schemeClr>
                </a:solidFill>
              </a:rPr>
              <a:t>Contributed Context List – List of all the ingression transaction contexts.</a:t>
            </a:r>
          </a:p>
        </p:txBody>
      </p:sp>
      <p:sp>
        <p:nvSpPr>
          <p:cNvPr id="5" name="TextBox 4">
            <a:extLst>
              <a:ext uri="{FF2B5EF4-FFF2-40B4-BE49-F238E27FC236}">
                <a16:creationId xmlns:a16="http://schemas.microsoft.com/office/drawing/2014/main" id="{AA48077B-AC9A-404D-855C-6EEB2F909966}"/>
              </a:ext>
            </a:extLst>
          </p:cNvPr>
          <p:cNvSpPr txBox="1"/>
          <p:nvPr/>
        </p:nvSpPr>
        <p:spPr>
          <a:xfrm>
            <a:off x="0" y="816114"/>
            <a:ext cx="12192000" cy="677108"/>
          </a:xfrm>
          <a:prstGeom prst="rect">
            <a:avLst/>
          </a:prstGeom>
          <a:solidFill>
            <a:schemeClr val="bg1">
              <a:lumMod val="95000"/>
            </a:schemeClr>
          </a:solidFill>
        </p:spPr>
        <p:txBody>
          <a:bodyPr wrap="square" lIns="365760" tIns="182880" rIns="365760" bIns="182880" rtlCol="0">
            <a:spAutoFit/>
          </a:bodyPr>
          <a:lstStyle/>
          <a:p>
            <a:pPr algn="just"/>
            <a:r>
              <a:rPr lang="en-US" sz="2000" b="1" i="1" dirty="0">
                <a:solidFill>
                  <a:srgbClr val="002060"/>
                </a:solidFill>
                <a:latin typeface="+mn-lt"/>
              </a:rPr>
              <a:t>Harmonization Data Store</a:t>
            </a:r>
          </a:p>
        </p:txBody>
      </p:sp>
    </p:spTree>
    <p:extLst>
      <p:ext uri="{BB962C8B-B14F-4D97-AF65-F5344CB8AC3E}">
        <p14:creationId xmlns:p14="http://schemas.microsoft.com/office/powerpoint/2010/main" val="2826398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F8F64E1-8DCB-A44D-B480-8EAB705BC498}" type="slidenum">
              <a:rPr lang="en-US" altLang="en-US" smtClean="0"/>
              <a:pPr/>
              <a:t>7</a:t>
            </a:fld>
            <a:endParaRPr lang="en-US" altLang="en-US" dirty="0"/>
          </a:p>
        </p:txBody>
      </p:sp>
      <p:sp>
        <p:nvSpPr>
          <p:cNvPr id="3" name="Title 2"/>
          <p:cNvSpPr>
            <a:spLocks noGrp="1"/>
          </p:cNvSpPr>
          <p:nvPr>
            <p:ph type="title"/>
          </p:nvPr>
        </p:nvSpPr>
        <p:spPr/>
        <p:txBody>
          <a:bodyPr/>
          <a:lstStyle/>
          <a:p>
            <a:r>
              <a:rPr lang="en-US" dirty="0">
                <a:solidFill>
                  <a:schemeClr val="tx1">
                    <a:lumMod val="75000"/>
                    <a:lumOff val="25000"/>
                  </a:schemeClr>
                </a:solidFill>
              </a:rPr>
              <a:t>Harmonization Service: </a:t>
            </a:r>
            <a:r>
              <a:rPr lang="en-US" dirty="0">
                <a:solidFill>
                  <a:schemeClr val="tx1">
                    <a:lumMod val="50000"/>
                    <a:lumOff val="50000"/>
                  </a:schemeClr>
                </a:solidFill>
              </a:rPr>
              <a:t>Harmonization Dataflow Context</a:t>
            </a:r>
          </a:p>
        </p:txBody>
      </p:sp>
      <p:graphicFrame>
        <p:nvGraphicFramePr>
          <p:cNvPr id="14" name="Table 13">
            <a:extLst>
              <a:ext uri="{FF2B5EF4-FFF2-40B4-BE49-F238E27FC236}">
                <a16:creationId xmlns:a16="http://schemas.microsoft.com/office/drawing/2014/main" id="{A59F27CC-8FA3-4053-B9F7-BCE83F6082D2}"/>
              </a:ext>
            </a:extLst>
          </p:cNvPr>
          <p:cNvGraphicFramePr>
            <a:graphicFrameLocks noGrp="1"/>
          </p:cNvGraphicFramePr>
          <p:nvPr>
            <p:extLst>
              <p:ext uri="{D42A27DB-BD31-4B8C-83A1-F6EECF244321}">
                <p14:modId xmlns:p14="http://schemas.microsoft.com/office/powerpoint/2010/main" val="3789808970"/>
              </p:ext>
            </p:extLst>
          </p:nvPr>
        </p:nvGraphicFramePr>
        <p:xfrm>
          <a:off x="468191" y="762001"/>
          <a:ext cx="11255618" cy="5714999"/>
        </p:xfrm>
        <a:graphic>
          <a:graphicData uri="http://schemas.openxmlformats.org/drawingml/2006/table">
            <a:tbl>
              <a:tblPr/>
              <a:tblGrid>
                <a:gridCol w="2284470">
                  <a:extLst>
                    <a:ext uri="{9D8B030D-6E8A-4147-A177-3AD203B41FA5}">
                      <a16:colId xmlns:a16="http://schemas.microsoft.com/office/drawing/2014/main" val="4175140713"/>
                    </a:ext>
                  </a:extLst>
                </a:gridCol>
                <a:gridCol w="8971148">
                  <a:extLst>
                    <a:ext uri="{9D8B030D-6E8A-4147-A177-3AD203B41FA5}">
                      <a16:colId xmlns:a16="http://schemas.microsoft.com/office/drawing/2014/main" val="2995433144"/>
                    </a:ext>
                  </a:extLst>
                </a:gridCol>
              </a:tblGrid>
              <a:tr h="514155">
                <a:tc gridSpan="2">
                  <a:txBody>
                    <a:bodyPr/>
                    <a:lstStyle/>
                    <a:p>
                      <a:pPr algn="ctr"/>
                      <a:r>
                        <a:rPr lang="en-US" sz="1800" b="1" dirty="0">
                          <a:solidFill>
                            <a:schemeClr val="bg1"/>
                          </a:solidFill>
                        </a:rPr>
                        <a:t>Common Context</a:t>
                      </a:r>
                    </a:p>
                    <a:p>
                      <a:pPr algn="ctr"/>
                      <a:r>
                        <a:rPr lang="en-US" sz="1200" b="1" dirty="0">
                          <a:solidFill>
                            <a:schemeClr val="bg1"/>
                          </a:solidFill>
                        </a:rPr>
                        <a:t>Per Transaction Scope Within Harmonization Pipeline Stage</a:t>
                      </a:r>
                    </a:p>
                  </a:txBody>
                  <a:tcPr marL="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hMerge="1">
                  <a:txBody>
                    <a:bodyPr/>
                    <a:lstStyle/>
                    <a:p>
                      <a:pPr algn="l" fontAlgn="ctr"/>
                      <a:endParaRPr lang="en-US" sz="1500" b="1" i="0" u="none" strike="noStrike" kern="1200" dirty="0">
                        <a:solidFill>
                          <a:schemeClr val="tx1">
                            <a:lumMod val="75000"/>
                            <a:lumOff val="25000"/>
                          </a:schemeClr>
                        </a:solidFill>
                        <a:effectLst/>
                        <a:latin typeface="Calibri" panose="020F0502020204030204" pitchFamily="34" charset="0"/>
                        <a:ea typeface="+mn-ea"/>
                        <a:cs typeface="+mn-cs"/>
                      </a:endParaRPr>
                    </a:p>
                  </a:txBody>
                  <a:tcPr marR="7620" marT="762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1841163633"/>
                  </a:ext>
                </a:extLst>
              </a:tr>
              <a:tr h="733303">
                <a:tc>
                  <a:txBody>
                    <a:bodyPr/>
                    <a:lstStyle/>
                    <a:p>
                      <a:pPr algn="r" fontAlgn="ctr"/>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Context Schema ID</a:t>
                      </a:r>
                    </a:p>
                  </a:txBody>
                  <a:tcPr marL="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bg1">
                        <a:lumMod val="85000"/>
                      </a:schemeClr>
                    </a:solidFill>
                  </a:tcPr>
                </a:tc>
                <a:tc>
                  <a:txBody>
                    <a:bodyPr/>
                    <a:lstStyle/>
                    <a:p>
                      <a:pPr marL="0" marR="0" lvl="0" indent="0" algn="l" defTabSz="957870" rtl="0" eaLnBrk="1" fontAlgn="ctr" latinLnBrk="0" hangingPunct="1">
                        <a:lnSpc>
                          <a:spcPct val="100000"/>
                        </a:lnSpc>
                        <a:spcBef>
                          <a:spcPts val="0"/>
                        </a:spcBef>
                        <a:spcAft>
                          <a:spcPts val="0"/>
                        </a:spcAft>
                        <a:buClrTx/>
                        <a:buSzTx/>
                        <a:buFontTx/>
                        <a:buNone/>
                        <a:tabLst/>
                        <a:defRPr/>
                      </a:pPr>
                      <a:r>
                        <a:rPr lang="en-US" sz="1400" b="1" i="0" u="none" strike="noStrike" kern="1200" dirty="0">
                          <a:solidFill>
                            <a:schemeClr val="tx1">
                              <a:lumMod val="65000"/>
                              <a:lumOff val="35000"/>
                            </a:schemeClr>
                          </a:solidFill>
                          <a:effectLst/>
                          <a:latin typeface="+mn-lt"/>
                          <a:ea typeface="+mn-ea"/>
                          <a:cs typeface="+mn-cs"/>
                        </a:rPr>
                        <a:t>Schema Identifying the harmonization context object. This should identify the </a:t>
                      </a:r>
                      <a:r>
                        <a:rPr lang="en-US" sz="1400" b="1" i="0" u="none" strike="noStrike" kern="1200" dirty="0">
                          <a:solidFill>
                            <a:schemeClr val="tx2">
                              <a:lumMod val="60000"/>
                              <a:lumOff val="40000"/>
                            </a:schemeClr>
                          </a:solidFill>
                          <a:effectLst/>
                          <a:latin typeface="+mn-lt"/>
                          <a:ea typeface="+mn-ea"/>
                          <a:cs typeface="+mn-cs"/>
                        </a:rPr>
                        <a:t>schema name and version of the Harmonization Context</a:t>
                      </a:r>
                      <a:r>
                        <a:rPr lang="en-US" sz="1400" b="1" i="0" u="none" strike="noStrike" kern="1200" dirty="0">
                          <a:solidFill>
                            <a:schemeClr val="tx1">
                              <a:lumMod val="65000"/>
                              <a:lumOff val="35000"/>
                            </a:schemeClr>
                          </a:solidFill>
                          <a:effectLst/>
                          <a:latin typeface="+mn-lt"/>
                          <a:ea typeface="+mn-ea"/>
                          <a:cs typeface="+mn-cs"/>
                        </a:rPr>
                        <a:t>.</a:t>
                      </a:r>
                    </a:p>
                  </a:txBody>
                  <a:tcPr marR="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447274517"/>
                  </a:ext>
                </a:extLst>
              </a:tr>
              <a:tr h="491834">
                <a:tc>
                  <a:txBody>
                    <a:bodyPr/>
                    <a:lstStyle/>
                    <a:p>
                      <a:pPr algn="r" fontAlgn="ctr"/>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Processing Pipeline ID</a:t>
                      </a:r>
                    </a:p>
                  </a:txBody>
                  <a:tcPr marL="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lumMod val="85000"/>
                      </a:schemeClr>
                    </a:solidFill>
                  </a:tcPr>
                </a:tc>
                <a:tc>
                  <a:txBody>
                    <a:bodyPr/>
                    <a:lstStyle/>
                    <a:p>
                      <a:pPr marL="0" marR="0" lvl="0" indent="0" algn="l" defTabSz="957870" rtl="0" eaLnBrk="1" fontAlgn="ctr" latinLnBrk="0" hangingPunct="1">
                        <a:lnSpc>
                          <a:spcPct val="100000"/>
                        </a:lnSpc>
                        <a:spcBef>
                          <a:spcPts val="0"/>
                        </a:spcBef>
                        <a:spcAft>
                          <a:spcPts val="0"/>
                        </a:spcAft>
                        <a:buClrTx/>
                        <a:buSzTx/>
                        <a:buFontTx/>
                        <a:buNone/>
                        <a:tabLst/>
                        <a:defRPr/>
                      </a:pPr>
                      <a:r>
                        <a:rPr lang="en-US" sz="1400" b="1" i="0" u="none" strike="noStrike" kern="1200" dirty="0">
                          <a:solidFill>
                            <a:schemeClr val="tx1">
                              <a:lumMod val="65000"/>
                              <a:lumOff val="35000"/>
                            </a:schemeClr>
                          </a:solidFill>
                          <a:effectLst/>
                          <a:latin typeface="+mn-lt"/>
                          <a:ea typeface="+mn-ea"/>
                          <a:cs typeface="+mn-cs"/>
                        </a:rPr>
                        <a:t>Unique ID assigned to identify the </a:t>
                      </a:r>
                      <a:r>
                        <a:rPr lang="en-US" sz="1400" b="1" i="0" u="none" strike="noStrike" kern="1200" dirty="0">
                          <a:solidFill>
                            <a:schemeClr val="tx2">
                              <a:lumMod val="60000"/>
                              <a:lumOff val="40000"/>
                            </a:schemeClr>
                          </a:solidFill>
                          <a:effectLst/>
                          <a:latin typeface="+mn-lt"/>
                          <a:ea typeface="+mn-ea"/>
                          <a:cs typeface="+mn-cs"/>
                        </a:rPr>
                        <a:t>Harmonization Pipeline and  specific Harmonization Logic and version.</a:t>
                      </a:r>
                      <a:endParaRPr lang="en-US" sz="1400" b="1" i="0" u="none" strike="noStrike" kern="1200" dirty="0">
                        <a:solidFill>
                          <a:schemeClr val="tx1">
                            <a:lumMod val="65000"/>
                            <a:lumOff val="35000"/>
                          </a:schemeClr>
                        </a:solidFill>
                        <a:effectLst/>
                        <a:latin typeface="+mn-lt"/>
                        <a:ea typeface="+mn-ea"/>
                        <a:cs typeface="+mn-cs"/>
                      </a:endParaRPr>
                    </a:p>
                  </a:txBody>
                  <a:tcPr marR="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3043270010"/>
                  </a:ext>
                </a:extLst>
              </a:tr>
              <a:tr h="480439">
                <a:tc>
                  <a:txBody>
                    <a:bodyPr/>
                    <a:lstStyle/>
                    <a:p>
                      <a:pPr marL="0" algn="r" defTabSz="957870" rtl="0" eaLnBrk="1" fontAlgn="ctr" latinLnBrk="0" hangingPunct="1"/>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Processing Stage ID</a:t>
                      </a:r>
                    </a:p>
                  </a:txBody>
                  <a:tcPr marL="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lumMod val="85000"/>
                      </a:schemeClr>
                    </a:solidFill>
                  </a:tcPr>
                </a:tc>
                <a:tc>
                  <a:txBody>
                    <a:bodyPr/>
                    <a:lstStyle/>
                    <a:p>
                      <a:pPr marL="0" indent="0" algn="l" fontAlgn="ctr">
                        <a:buNone/>
                      </a:pPr>
                      <a:r>
                        <a:rPr lang="en-US" sz="1400" b="1" i="0" u="none" strike="noStrike" kern="1200" dirty="0">
                          <a:solidFill>
                            <a:schemeClr val="tx1">
                              <a:lumMod val="65000"/>
                              <a:lumOff val="35000"/>
                            </a:schemeClr>
                          </a:solidFill>
                          <a:effectLst/>
                          <a:latin typeface="+mn-lt"/>
                          <a:ea typeface="+mn-ea"/>
                          <a:cs typeface="+mn-cs"/>
                        </a:rPr>
                        <a:t>Harmonization</a:t>
                      </a:r>
                    </a:p>
                  </a:txBody>
                  <a:tcPr marR="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507886418"/>
                  </a:ext>
                </a:extLst>
              </a:tr>
              <a:tr h="990691">
                <a:tc>
                  <a:txBody>
                    <a:bodyPr/>
                    <a:lstStyle/>
                    <a:p>
                      <a:pPr marL="0" algn="r" defTabSz="957870" rtl="0" eaLnBrk="1" fontAlgn="ctr" latinLnBrk="0" hangingPunct="1"/>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Transaction ID</a:t>
                      </a:r>
                    </a:p>
                  </a:txBody>
                  <a:tcPr marL="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lumMod val="85000"/>
                      </a:schemeClr>
                    </a:solidFill>
                  </a:tcPr>
                </a:tc>
                <a:tc>
                  <a:txBody>
                    <a:bodyPr/>
                    <a:lstStyle/>
                    <a:p>
                      <a:pPr marL="0" marR="0" lvl="0" indent="0" algn="l" defTabSz="957870" rtl="0" eaLnBrk="1" fontAlgn="ctr" latinLnBrk="0" hangingPunct="1">
                        <a:lnSpc>
                          <a:spcPct val="100000"/>
                        </a:lnSpc>
                        <a:spcBef>
                          <a:spcPts val="0"/>
                        </a:spcBef>
                        <a:spcAft>
                          <a:spcPts val="0"/>
                        </a:spcAft>
                        <a:buClrTx/>
                        <a:buSzTx/>
                        <a:buFontTx/>
                        <a:buNone/>
                        <a:tabLst/>
                        <a:defRPr/>
                      </a:pPr>
                      <a:r>
                        <a:rPr lang="en-US" sz="1400" b="1" i="0" u="none" strike="noStrike" kern="1200" dirty="0">
                          <a:solidFill>
                            <a:schemeClr val="tx1">
                              <a:lumMod val="65000"/>
                              <a:lumOff val="35000"/>
                            </a:schemeClr>
                          </a:solidFill>
                          <a:effectLst/>
                          <a:latin typeface="+mn-lt"/>
                          <a:ea typeface="+mn-ea"/>
                          <a:cs typeface="+mn-cs"/>
                        </a:rPr>
                        <a:t>Unique transaction identifier (UUID), identifying an instance of Harmonization. The start of a transaction is specific to a harmonization service driven by the dependent control events from ingression pipelines flowing into the harmonization pipeline. For the general common case, this is triggered by the START_INGRESSION control event with a new Transaction ID and Interaction Group ID.</a:t>
                      </a:r>
                      <a:endParaRPr lang="en-US" sz="1400" b="1" i="0" u="none" strike="noStrike" kern="1200" dirty="0">
                        <a:solidFill>
                          <a:schemeClr val="tx2">
                            <a:lumMod val="60000"/>
                            <a:lumOff val="40000"/>
                          </a:schemeClr>
                        </a:solidFill>
                        <a:effectLst/>
                        <a:latin typeface="+mn-lt"/>
                        <a:ea typeface="+mn-ea"/>
                        <a:cs typeface="+mn-cs"/>
                      </a:endParaRPr>
                    </a:p>
                  </a:txBody>
                  <a:tcPr marR="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1180942886"/>
                  </a:ext>
                </a:extLst>
              </a:tr>
              <a:tr h="480439">
                <a:tc>
                  <a:txBody>
                    <a:bodyPr/>
                    <a:lstStyle/>
                    <a:p>
                      <a:pPr marL="0" algn="r" defTabSz="957870" rtl="0" eaLnBrk="1" fontAlgn="ctr" latinLnBrk="0" hangingPunct="1"/>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Transaction Start Time</a:t>
                      </a:r>
                    </a:p>
                  </a:txBody>
                  <a:tcPr marL="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lumMod val="85000"/>
                      </a:schemeClr>
                    </a:solidFill>
                  </a:tcPr>
                </a:tc>
                <a:tc>
                  <a:txBody>
                    <a:bodyPr/>
                    <a:lstStyle/>
                    <a:p>
                      <a:pPr marL="0" indent="0" algn="l" fontAlgn="ctr">
                        <a:buNone/>
                      </a:pPr>
                      <a:r>
                        <a:rPr lang="en-US" sz="1400" b="1" i="0" u="none" strike="noStrike" kern="1200" dirty="0">
                          <a:solidFill>
                            <a:schemeClr val="tx1">
                              <a:lumMod val="65000"/>
                              <a:lumOff val="35000"/>
                            </a:schemeClr>
                          </a:solidFill>
                          <a:effectLst/>
                          <a:latin typeface="+mn-lt"/>
                          <a:ea typeface="+mn-ea"/>
                          <a:cs typeface="+mn-cs"/>
                        </a:rPr>
                        <a:t>Start of the harmonization transaction identified by the above Transaction ID.</a:t>
                      </a:r>
                    </a:p>
                  </a:txBody>
                  <a:tcPr marR="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672553981"/>
                  </a:ext>
                </a:extLst>
              </a:tr>
              <a:tr h="835997">
                <a:tc>
                  <a:txBody>
                    <a:bodyPr/>
                    <a:lstStyle/>
                    <a:p>
                      <a:pPr marL="0" algn="r" defTabSz="957870" rtl="0" eaLnBrk="1" fontAlgn="ctr" latinLnBrk="0" hangingPunct="1"/>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Transaction End Time</a:t>
                      </a:r>
                    </a:p>
                  </a:txBody>
                  <a:tcPr marL="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lumMod val="85000"/>
                      </a:schemeClr>
                    </a:solidFill>
                  </a:tcPr>
                </a:tc>
                <a:tc>
                  <a:txBody>
                    <a:bodyPr/>
                    <a:lstStyle/>
                    <a:p>
                      <a:pPr marL="0" marR="0" lvl="0" indent="0" algn="l" defTabSz="957870" rtl="0" eaLnBrk="1" fontAlgn="ctr" latinLnBrk="0" hangingPunct="1">
                        <a:lnSpc>
                          <a:spcPct val="100000"/>
                        </a:lnSpc>
                        <a:spcBef>
                          <a:spcPts val="0"/>
                        </a:spcBef>
                        <a:spcAft>
                          <a:spcPts val="0"/>
                        </a:spcAft>
                        <a:buClrTx/>
                        <a:buSzTx/>
                        <a:buFontTx/>
                        <a:buNone/>
                        <a:tabLst/>
                        <a:defRPr/>
                      </a:pPr>
                      <a:r>
                        <a:rPr lang="en-US" sz="1400" b="1" i="0" u="none" strike="noStrike" kern="1200" dirty="0">
                          <a:solidFill>
                            <a:schemeClr val="tx1">
                              <a:lumMod val="65000"/>
                              <a:lumOff val="35000"/>
                            </a:schemeClr>
                          </a:solidFill>
                          <a:effectLst/>
                          <a:latin typeface="+mn-lt"/>
                          <a:ea typeface="+mn-ea"/>
                          <a:cs typeface="+mn-cs"/>
                        </a:rPr>
                        <a:t>End of the harmonization transaction identified by the above Transaction ID. This attribute is only applicable to END_HARMONIZATION control event.</a:t>
                      </a:r>
                    </a:p>
                  </a:txBody>
                  <a:tcPr marR="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3222907687"/>
                  </a:ext>
                </a:extLst>
              </a:tr>
              <a:tr h="1188141">
                <a:tc>
                  <a:txBody>
                    <a:bodyPr/>
                    <a:lstStyle/>
                    <a:p>
                      <a:pPr marL="0" algn="r" defTabSz="957870" rtl="0" eaLnBrk="1" fontAlgn="ctr" latinLnBrk="0" hangingPunct="1"/>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Event</a:t>
                      </a:r>
                    </a:p>
                  </a:txBody>
                  <a:tcPr marL="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fontAlgn="ctr">
                        <a:buNone/>
                      </a:pPr>
                      <a:r>
                        <a:rPr lang="en-US" sz="1400" b="1" i="0" u="none" strike="noStrike" kern="1200" dirty="0">
                          <a:solidFill>
                            <a:schemeClr val="tx1">
                              <a:lumMod val="65000"/>
                              <a:lumOff val="35000"/>
                            </a:schemeClr>
                          </a:solidFill>
                          <a:effectLst/>
                          <a:latin typeface="+mn-lt"/>
                          <a:ea typeface="+mn-ea"/>
                          <a:cs typeface="+mn-cs"/>
                        </a:rPr>
                        <a:t>DATA – </a:t>
                      </a:r>
                      <a:r>
                        <a:rPr lang="en-US" sz="1400" b="0" i="0" u="none" strike="noStrike" kern="1200" dirty="0">
                          <a:solidFill>
                            <a:schemeClr val="tx1">
                              <a:lumMod val="65000"/>
                              <a:lumOff val="35000"/>
                            </a:schemeClr>
                          </a:solidFill>
                          <a:effectLst/>
                          <a:latin typeface="+mn-lt"/>
                          <a:ea typeface="+mn-ea"/>
                          <a:cs typeface="+mn-cs"/>
                        </a:rPr>
                        <a:t>Identifies the content as the Harmonized Record</a:t>
                      </a:r>
                    </a:p>
                    <a:p>
                      <a:pPr marL="0" indent="0" algn="l" fontAlgn="ctr">
                        <a:buNone/>
                      </a:pPr>
                      <a:r>
                        <a:rPr lang="en-US" sz="1400" b="1" i="0" u="none" strike="noStrike" kern="1200" dirty="0">
                          <a:solidFill>
                            <a:schemeClr val="tx1">
                              <a:lumMod val="65000"/>
                              <a:lumOff val="35000"/>
                            </a:schemeClr>
                          </a:solidFill>
                          <a:effectLst/>
                          <a:latin typeface="+mn-lt"/>
                          <a:ea typeface="+mn-ea"/>
                          <a:cs typeface="+mn-cs"/>
                        </a:rPr>
                        <a:t>START_HARMONIZATION &amp; END_HARMONIZATION – </a:t>
                      </a:r>
                      <a:r>
                        <a:rPr lang="en-US" sz="1400" b="0" i="0" u="none" strike="noStrike" kern="1200" dirty="0">
                          <a:solidFill>
                            <a:schemeClr val="tx1">
                              <a:lumMod val="65000"/>
                              <a:lumOff val="35000"/>
                            </a:schemeClr>
                          </a:solidFill>
                          <a:effectLst/>
                          <a:latin typeface="+mn-lt"/>
                          <a:ea typeface="+mn-ea"/>
                          <a:cs typeface="+mn-cs"/>
                        </a:rPr>
                        <a:t>Identifies a control event indicating the beginning or end of harmonization.</a:t>
                      </a:r>
                    </a:p>
                    <a:p>
                      <a:pPr marL="0" marR="0" lvl="0" indent="0" algn="l" defTabSz="957870" rtl="0" eaLnBrk="1" fontAlgn="ctr" latinLnBrk="0" hangingPunct="1">
                        <a:lnSpc>
                          <a:spcPct val="100000"/>
                        </a:lnSpc>
                        <a:spcBef>
                          <a:spcPts val="0"/>
                        </a:spcBef>
                        <a:spcAft>
                          <a:spcPts val="0"/>
                        </a:spcAft>
                        <a:buClrTx/>
                        <a:buSzTx/>
                        <a:buFontTx/>
                        <a:buNone/>
                        <a:tabLst/>
                        <a:defRPr/>
                      </a:pPr>
                      <a:r>
                        <a:rPr lang="en-US" sz="1400" b="1" i="0" u="none" strike="noStrike" kern="1200" dirty="0">
                          <a:solidFill>
                            <a:schemeClr val="tx1">
                              <a:lumMod val="65000"/>
                              <a:lumOff val="35000"/>
                            </a:schemeClr>
                          </a:solidFill>
                          <a:effectLst/>
                          <a:latin typeface="+mn-lt"/>
                          <a:ea typeface="+mn-ea"/>
                          <a:cs typeface="+mn-cs"/>
                        </a:rPr>
                        <a:t>ERROR_HARMONIZATION –  </a:t>
                      </a:r>
                      <a:r>
                        <a:rPr lang="en-US" sz="1400" b="0" i="0" u="none" strike="noStrike" kern="1200" dirty="0">
                          <a:solidFill>
                            <a:schemeClr val="tx1">
                              <a:lumMod val="65000"/>
                              <a:lumOff val="35000"/>
                            </a:schemeClr>
                          </a:solidFill>
                          <a:effectLst/>
                          <a:latin typeface="+mn-lt"/>
                          <a:ea typeface="+mn-ea"/>
                          <a:cs typeface="+mn-cs"/>
                        </a:rPr>
                        <a:t>Indicates error in harmonization processing and informs downstream processing to discard the transaction</a:t>
                      </a:r>
                      <a:r>
                        <a:rPr lang="en-US" sz="1400" b="1" i="0" u="none" strike="noStrike" kern="1200" dirty="0">
                          <a:solidFill>
                            <a:schemeClr val="tx1">
                              <a:lumMod val="65000"/>
                              <a:lumOff val="35000"/>
                            </a:schemeClr>
                          </a:solidFill>
                          <a:effectLst/>
                          <a:latin typeface="+mn-lt"/>
                          <a:ea typeface="+mn-ea"/>
                          <a:cs typeface="+mn-cs"/>
                        </a:rPr>
                        <a:t>.</a:t>
                      </a:r>
                    </a:p>
                  </a:txBody>
                  <a:tcPr marR="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1442281"/>
                  </a:ext>
                </a:extLst>
              </a:tr>
            </a:tbl>
          </a:graphicData>
        </a:graphic>
      </p:graphicFrame>
    </p:spTree>
    <p:extLst>
      <p:ext uri="{BB962C8B-B14F-4D97-AF65-F5344CB8AC3E}">
        <p14:creationId xmlns:p14="http://schemas.microsoft.com/office/powerpoint/2010/main" val="4153261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F8F64E1-8DCB-A44D-B480-8EAB705BC498}" type="slidenum">
              <a:rPr lang="en-US" altLang="en-US" smtClean="0"/>
              <a:pPr/>
              <a:t>8</a:t>
            </a:fld>
            <a:endParaRPr lang="en-US" altLang="en-US" dirty="0"/>
          </a:p>
        </p:txBody>
      </p:sp>
      <p:sp>
        <p:nvSpPr>
          <p:cNvPr id="3" name="Title 2"/>
          <p:cNvSpPr>
            <a:spLocks noGrp="1"/>
          </p:cNvSpPr>
          <p:nvPr>
            <p:ph type="title"/>
          </p:nvPr>
        </p:nvSpPr>
        <p:spPr/>
        <p:txBody>
          <a:bodyPr/>
          <a:lstStyle/>
          <a:p>
            <a:r>
              <a:rPr lang="en-US" dirty="0">
                <a:solidFill>
                  <a:schemeClr val="tx1">
                    <a:lumMod val="75000"/>
                    <a:lumOff val="25000"/>
                  </a:schemeClr>
                </a:solidFill>
              </a:rPr>
              <a:t>Harmonization Service: </a:t>
            </a:r>
            <a:r>
              <a:rPr lang="en-US" dirty="0">
                <a:solidFill>
                  <a:schemeClr val="tx1">
                    <a:lumMod val="50000"/>
                    <a:lumOff val="50000"/>
                  </a:schemeClr>
                </a:solidFill>
              </a:rPr>
              <a:t>Harmonization Dataflow Context</a:t>
            </a:r>
          </a:p>
        </p:txBody>
      </p:sp>
      <p:graphicFrame>
        <p:nvGraphicFramePr>
          <p:cNvPr id="17" name="Table 16">
            <a:extLst>
              <a:ext uri="{FF2B5EF4-FFF2-40B4-BE49-F238E27FC236}">
                <a16:creationId xmlns:a16="http://schemas.microsoft.com/office/drawing/2014/main" id="{32A159C8-990C-4A33-89DC-9145FA086FB6}"/>
              </a:ext>
            </a:extLst>
          </p:cNvPr>
          <p:cNvGraphicFramePr>
            <a:graphicFrameLocks noGrp="1"/>
          </p:cNvGraphicFramePr>
          <p:nvPr>
            <p:extLst>
              <p:ext uri="{D42A27DB-BD31-4B8C-83A1-F6EECF244321}">
                <p14:modId xmlns:p14="http://schemas.microsoft.com/office/powerpoint/2010/main" val="1012394590"/>
              </p:ext>
            </p:extLst>
          </p:nvPr>
        </p:nvGraphicFramePr>
        <p:xfrm>
          <a:off x="479182" y="987441"/>
          <a:ext cx="11233635" cy="3837465"/>
        </p:xfrm>
        <a:graphic>
          <a:graphicData uri="http://schemas.openxmlformats.org/drawingml/2006/table">
            <a:tbl>
              <a:tblPr/>
              <a:tblGrid>
                <a:gridCol w="1127368">
                  <a:extLst>
                    <a:ext uri="{9D8B030D-6E8A-4147-A177-3AD203B41FA5}">
                      <a16:colId xmlns:a16="http://schemas.microsoft.com/office/drawing/2014/main" val="4175140713"/>
                    </a:ext>
                  </a:extLst>
                </a:gridCol>
                <a:gridCol w="2663286">
                  <a:extLst>
                    <a:ext uri="{9D8B030D-6E8A-4147-A177-3AD203B41FA5}">
                      <a16:colId xmlns:a16="http://schemas.microsoft.com/office/drawing/2014/main" val="1356650371"/>
                    </a:ext>
                  </a:extLst>
                </a:gridCol>
                <a:gridCol w="7442981">
                  <a:extLst>
                    <a:ext uri="{9D8B030D-6E8A-4147-A177-3AD203B41FA5}">
                      <a16:colId xmlns:a16="http://schemas.microsoft.com/office/drawing/2014/main" val="2995433144"/>
                    </a:ext>
                  </a:extLst>
                </a:gridCol>
              </a:tblGrid>
              <a:tr h="622033">
                <a:tc gridSpan="3">
                  <a:txBody>
                    <a:bodyPr/>
                    <a:lstStyle/>
                    <a:p>
                      <a:pPr algn="ctr"/>
                      <a:r>
                        <a:rPr lang="en-US" sz="1800" b="1" dirty="0">
                          <a:solidFill>
                            <a:schemeClr val="bg1"/>
                          </a:solidFill>
                        </a:rPr>
                        <a:t>Stage Specific Common Co</a:t>
                      </a:r>
                      <a:r>
                        <a:rPr lang="en-US" sz="2000" b="1" dirty="0">
                          <a:solidFill>
                            <a:schemeClr val="bg1"/>
                          </a:solidFill>
                        </a:rPr>
                        <a:t>ntext</a:t>
                      </a:r>
                    </a:p>
                    <a:p>
                      <a:pPr algn="ctr"/>
                      <a:r>
                        <a:rPr lang="en-US" sz="1200" b="1" dirty="0">
                          <a:solidFill>
                            <a:schemeClr val="bg1"/>
                          </a:solidFill>
                        </a:rPr>
                        <a:t>Per Transaction Scope Within Harmonization Pipeline Stage</a:t>
                      </a:r>
                    </a:p>
                  </a:txBody>
                  <a:tcPr marL="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tx1">
                        <a:lumMod val="65000"/>
                        <a:lumOff val="35000"/>
                      </a:schemeClr>
                    </a:solidFill>
                  </a:tcPr>
                </a:tc>
                <a:tc hMerge="1">
                  <a:txBody>
                    <a:bodyPr/>
                    <a:lstStyle/>
                    <a:p>
                      <a:pPr algn="r" fontAlgn="ctr"/>
                      <a:endPar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endParaRPr>
                    </a:p>
                  </a:txBody>
                  <a:tcPr marL="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75000"/>
                      </a:schemeClr>
                    </a:solidFill>
                  </a:tcPr>
                </a:tc>
                <a:tc hMerge="1">
                  <a:txBody>
                    <a:bodyPr/>
                    <a:lstStyle/>
                    <a:p>
                      <a:pPr algn="l" fontAlgn="ctr"/>
                      <a:endParaRPr lang="en-US" sz="1400" b="1" i="0" u="none" strike="noStrike" kern="1200" dirty="0">
                        <a:solidFill>
                          <a:schemeClr val="tx1">
                            <a:lumMod val="65000"/>
                            <a:lumOff val="35000"/>
                          </a:schemeClr>
                        </a:solidFill>
                        <a:effectLst/>
                        <a:latin typeface="+mn-lt"/>
                        <a:ea typeface="+mn-ea"/>
                        <a:cs typeface="+mn-cs"/>
                      </a:endParaRPr>
                    </a:p>
                  </a:txBody>
                  <a:tcPr marR="7620" marT="762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09867040"/>
                  </a:ext>
                </a:extLst>
              </a:tr>
              <a:tr h="1349333">
                <a:tc rowSpan="4">
                  <a:txBody>
                    <a:bodyPr/>
                    <a:lstStyle/>
                    <a:p>
                      <a:pPr algn="ctr" fontAlgn="ctr"/>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Harmonization</a:t>
                      </a:r>
                    </a:p>
                    <a:p>
                      <a:pPr algn="ctr" fontAlgn="ctr"/>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Common </a:t>
                      </a:r>
                    </a:p>
                    <a:p>
                      <a:pPr algn="ctr" fontAlgn="ctr"/>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Attributes</a:t>
                      </a:r>
                    </a:p>
                  </a:txBody>
                  <a:tcPr marL="7620" marT="7620" marB="0"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r" fontAlgn="ctr"/>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Harmonization Collection Name</a:t>
                      </a:r>
                    </a:p>
                  </a:txBody>
                  <a:tcPr marL="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lumMod val="85000"/>
                      </a:schemeClr>
                    </a:solidFill>
                  </a:tcPr>
                </a:tc>
                <a:tc>
                  <a:txBody>
                    <a:bodyPr/>
                    <a:lstStyle/>
                    <a:p>
                      <a:pPr algn="l" fontAlgn="ctr"/>
                      <a:r>
                        <a:rPr lang="en-US" sz="1400" b="1" i="0" u="none" strike="noStrike" kern="1200" dirty="0">
                          <a:solidFill>
                            <a:schemeClr val="tx1">
                              <a:lumMod val="65000"/>
                              <a:lumOff val="35000"/>
                            </a:schemeClr>
                          </a:solidFill>
                          <a:effectLst/>
                          <a:latin typeface="+mn-lt"/>
                          <a:ea typeface="+mn-ea"/>
                          <a:cs typeface="+mn-cs"/>
                        </a:rPr>
                        <a:t>Name of the collection to which the harmonization document needs to be written in the harmonization data store. This collection name may not be the current collection until the harmonization has completed successfully and the collection contains all documents belonging to the harmonization transaction.</a:t>
                      </a:r>
                    </a:p>
                  </a:txBody>
                  <a:tcPr marR="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447274517"/>
                  </a:ext>
                </a:extLst>
              </a:tr>
              <a:tr h="622033">
                <a:tc vMerge="1">
                  <a:txBody>
                    <a:bodyPr/>
                    <a:lstStyle/>
                    <a:p>
                      <a:pPr algn="r" fontAlgn="ctr"/>
                      <a:endPar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endParaRPr>
                    </a:p>
                  </a:txBody>
                  <a:tcPr marL="7620" marT="762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75000"/>
                      </a:schemeClr>
                    </a:solidFill>
                  </a:tcPr>
                </a:tc>
                <a:tc>
                  <a:txBody>
                    <a:bodyPr/>
                    <a:lstStyle/>
                    <a:p>
                      <a:pPr algn="r" fontAlgn="ctr"/>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Harmonization Metadata Collection Name</a:t>
                      </a:r>
                    </a:p>
                  </a:txBody>
                  <a:tcPr marL="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lumMod val="85000"/>
                      </a:schemeClr>
                    </a:solidFill>
                  </a:tcPr>
                </a:tc>
                <a:tc>
                  <a:txBody>
                    <a:bodyPr/>
                    <a:lstStyle/>
                    <a:p>
                      <a:pPr algn="l" fontAlgn="ctr"/>
                      <a:r>
                        <a:rPr lang="en-US" sz="1400" b="1" i="0" u="none" strike="noStrike" kern="1200" dirty="0">
                          <a:solidFill>
                            <a:schemeClr val="tx1">
                              <a:lumMod val="65000"/>
                              <a:lumOff val="35000"/>
                            </a:schemeClr>
                          </a:solidFill>
                          <a:effectLst/>
                          <a:latin typeface="+mn-lt"/>
                          <a:ea typeface="+mn-ea"/>
                          <a:cs typeface="+mn-cs"/>
                        </a:rPr>
                        <a:t>Name of the collection representing the metadata for the above harmonization collection name.</a:t>
                      </a:r>
                    </a:p>
                  </a:txBody>
                  <a:tcPr marR="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2114372008"/>
                  </a:ext>
                </a:extLst>
              </a:tr>
              <a:tr h="622033">
                <a:tc vMerge="1">
                  <a:txBody>
                    <a:bodyPr/>
                    <a:lstStyle/>
                    <a:p>
                      <a:pPr algn="r" fontAlgn="ctr"/>
                      <a:endPar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endParaRPr>
                    </a:p>
                  </a:txBody>
                  <a:tcPr marL="7620" marT="762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75000"/>
                      </a:schemeClr>
                    </a:solidFill>
                  </a:tcPr>
                </a:tc>
                <a:tc>
                  <a:txBody>
                    <a:bodyPr/>
                    <a:lstStyle/>
                    <a:p>
                      <a:pPr algn="r" fontAlgn="ctr"/>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Harmonization Collection Instance Version</a:t>
                      </a:r>
                    </a:p>
                  </a:txBody>
                  <a:tcPr marL="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lumMod val="85000"/>
                      </a:schemeClr>
                    </a:solidFill>
                  </a:tcPr>
                </a:tc>
                <a:tc>
                  <a:txBody>
                    <a:bodyPr/>
                    <a:lstStyle/>
                    <a:p>
                      <a:pPr algn="l" fontAlgn="ctr"/>
                      <a:r>
                        <a:rPr lang="en-US" sz="1400" b="1" i="0" u="none" strike="noStrike" kern="1200" dirty="0">
                          <a:solidFill>
                            <a:schemeClr val="tx1">
                              <a:lumMod val="65000"/>
                              <a:lumOff val="35000"/>
                            </a:schemeClr>
                          </a:solidFill>
                          <a:effectLst/>
                          <a:latin typeface="+mn-lt"/>
                          <a:ea typeface="+mn-ea"/>
                          <a:cs typeface="+mn-cs"/>
                        </a:rPr>
                        <a:t>Identifier representing the version of the harmonization collection. Transaction ID can be used to represent the version.</a:t>
                      </a:r>
                    </a:p>
                  </a:txBody>
                  <a:tcPr marR="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3586386693"/>
                  </a:ext>
                </a:extLst>
              </a:tr>
              <a:tr h="622033">
                <a:tc vMerge="1">
                  <a:txBody>
                    <a:bodyPr/>
                    <a:lstStyle/>
                    <a:p>
                      <a:pPr algn="r" fontAlgn="ctr"/>
                      <a:endPar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endParaRPr>
                    </a:p>
                  </a:txBody>
                  <a:tcPr marL="7620" marT="762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r" fontAlgn="ctr"/>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Time of Record Harmonization</a:t>
                      </a:r>
                    </a:p>
                  </a:txBody>
                  <a:tcPr marL="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ctr"/>
                      <a:r>
                        <a:rPr lang="en-US" sz="1400" b="1" i="0" u="none" strike="noStrike" kern="1200" dirty="0">
                          <a:solidFill>
                            <a:schemeClr val="tx1">
                              <a:lumMod val="65000"/>
                              <a:lumOff val="35000"/>
                            </a:schemeClr>
                          </a:solidFill>
                          <a:effectLst/>
                          <a:latin typeface="+mn-lt"/>
                          <a:ea typeface="+mn-ea"/>
                          <a:cs typeface="+mn-cs"/>
                        </a:rPr>
                        <a:t>Date &amp; time harmonization document was created in the harmonization pipeline.</a:t>
                      </a:r>
                    </a:p>
                  </a:txBody>
                  <a:tcPr marR="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1122518"/>
                  </a:ext>
                </a:extLst>
              </a:tr>
            </a:tbl>
          </a:graphicData>
        </a:graphic>
      </p:graphicFrame>
    </p:spTree>
    <p:extLst>
      <p:ext uri="{BB962C8B-B14F-4D97-AF65-F5344CB8AC3E}">
        <p14:creationId xmlns:p14="http://schemas.microsoft.com/office/powerpoint/2010/main" val="3180663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F8F64E1-8DCB-A44D-B480-8EAB705BC498}" type="slidenum">
              <a:rPr lang="en-US" altLang="en-US" smtClean="0"/>
              <a:pPr/>
              <a:t>9</a:t>
            </a:fld>
            <a:endParaRPr lang="en-US" altLang="en-US" dirty="0"/>
          </a:p>
        </p:txBody>
      </p:sp>
      <p:sp>
        <p:nvSpPr>
          <p:cNvPr id="3" name="Title 2"/>
          <p:cNvSpPr>
            <a:spLocks noGrp="1"/>
          </p:cNvSpPr>
          <p:nvPr>
            <p:ph type="title"/>
          </p:nvPr>
        </p:nvSpPr>
        <p:spPr/>
        <p:txBody>
          <a:bodyPr/>
          <a:lstStyle/>
          <a:p>
            <a:r>
              <a:rPr lang="en-US" dirty="0">
                <a:solidFill>
                  <a:schemeClr val="tx1">
                    <a:lumMod val="75000"/>
                    <a:lumOff val="25000"/>
                  </a:schemeClr>
                </a:solidFill>
              </a:rPr>
              <a:t>Harmonization Service: </a:t>
            </a:r>
            <a:r>
              <a:rPr lang="en-US" dirty="0">
                <a:solidFill>
                  <a:schemeClr val="tx1">
                    <a:lumMod val="50000"/>
                    <a:lumOff val="50000"/>
                  </a:schemeClr>
                </a:solidFill>
              </a:rPr>
              <a:t>Harmonization Dataflow Context</a:t>
            </a:r>
          </a:p>
        </p:txBody>
      </p:sp>
      <p:graphicFrame>
        <p:nvGraphicFramePr>
          <p:cNvPr id="14" name="Table 13">
            <a:extLst>
              <a:ext uri="{FF2B5EF4-FFF2-40B4-BE49-F238E27FC236}">
                <a16:creationId xmlns:a16="http://schemas.microsoft.com/office/drawing/2014/main" id="{A59F27CC-8FA3-4053-B9F7-BCE83F6082D2}"/>
              </a:ext>
            </a:extLst>
          </p:cNvPr>
          <p:cNvGraphicFramePr>
            <a:graphicFrameLocks noGrp="1"/>
          </p:cNvGraphicFramePr>
          <p:nvPr>
            <p:extLst>
              <p:ext uri="{D42A27DB-BD31-4B8C-83A1-F6EECF244321}">
                <p14:modId xmlns:p14="http://schemas.microsoft.com/office/powerpoint/2010/main" val="708209632"/>
              </p:ext>
            </p:extLst>
          </p:nvPr>
        </p:nvGraphicFramePr>
        <p:xfrm>
          <a:off x="502945" y="914400"/>
          <a:ext cx="11255618" cy="4805778"/>
        </p:xfrm>
        <a:graphic>
          <a:graphicData uri="http://schemas.openxmlformats.org/drawingml/2006/table">
            <a:tbl>
              <a:tblPr/>
              <a:tblGrid>
                <a:gridCol w="2284470">
                  <a:extLst>
                    <a:ext uri="{9D8B030D-6E8A-4147-A177-3AD203B41FA5}">
                      <a16:colId xmlns:a16="http://schemas.microsoft.com/office/drawing/2014/main" val="4175140713"/>
                    </a:ext>
                  </a:extLst>
                </a:gridCol>
                <a:gridCol w="8971148">
                  <a:extLst>
                    <a:ext uri="{9D8B030D-6E8A-4147-A177-3AD203B41FA5}">
                      <a16:colId xmlns:a16="http://schemas.microsoft.com/office/drawing/2014/main" val="2995433144"/>
                    </a:ext>
                  </a:extLst>
                </a:gridCol>
              </a:tblGrid>
              <a:tr h="539875">
                <a:tc gridSpan="2">
                  <a:txBody>
                    <a:bodyPr/>
                    <a:lstStyle/>
                    <a:p>
                      <a:pPr algn="ctr"/>
                      <a:r>
                        <a:rPr lang="en-US" sz="1800" b="1" dirty="0">
                          <a:solidFill>
                            <a:schemeClr val="bg1"/>
                          </a:solidFill>
                        </a:rPr>
                        <a:t>Record Context</a:t>
                      </a:r>
                    </a:p>
                    <a:p>
                      <a:pPr algn="ctr"/>
                      <a:r>
                        <a:rPr lang="en-US" sz="1200" b="1" dirty="0">
                          <a:solidFill>
                            <a:schemeClr val="bg1"/>
                          </a:solidFill>
                        </a:rPr>
                        <a:t>Per Transaction Scope Within Harmonization Pipeline Stage</a:t>
                      </a:r>
                    </a:p>
                  </a:txBody>
                  <a:tcPr marL="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hMerge="1">
                  <a:txBody>
                    <a:bodyPr/>
                    <a:lstStyle/>
                    <a:p>
                      <a:pPr algn="l" fontAlgn="ctr"/>
                      <a:endParaRPr lang="en-US" sz="1500" b="1" i="0" u="none" strike="noStrike" kern="1200" dirty="0">
                        <a:solidFill>
                          <a:schemeClr val="tx1">
                            <a:lumMod val="75000"/>
                            <a:lumOff val="25000"/>
                          </a:schemeClr>
                        </a:solidFill>
                        <a:effectLst/>
                        <a:latin typeface="Calibri" panose="020F0502020204030204" pitchFamily="34" charset="0"/>
                        <a:ea typeface="+mn-ea"/>
                        <a:cs typeface="+mn-cs"/>
                      </a:endParaRPr>
                    </a:p>
                  </a:txBody>
                  <a:tcPr marR="7620" marT="762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170400849"/>
                  </a:ext>
                </a:extLst>
              </a:tr>
              <a:tr h="1513422">
                <a:tc>
                  <a:txBody>
                    <a:bodyPr/>
                    <a:lstStyle/>
                    <a:p>
                      <a:pPr algn="r" fontAlgn="ctr"/>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Data Object Key</a:t>
                      </a:r>
                    </a:p>
                  </a:txBody>
                  <a:tcPr marL="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bg1">
                        <a:lumMod val="85000"/>
                      </a:schemeClr>
                    </a:solidFill>
                  </a:tcPr>
                </a:tc>
                <a:tc>
                  <a:txBody>
                    <a:bodyPr/>
                    <a:lstStyle/>
                    <a:p>
                      <a:pPr algn="l" fontAlgn="ctr"/>
                      <a:r>
                        <a:rPr lang="en-US" sz="1400" b="1" i="0" u="none" strike="noStrike" kern="1200" dirty="0">
                          <a:solidFill>
                            <a:schemeClr val="tx1">
                              <a:lumMod val="65000"/>
                              <a:lumOff val="35000"/>
                            </a:schemeClr>
                          </a:solidFill>
                          <a:effectLst/>
                          <a:latin typeface="+mn-lt"/>
                          <a:ea typeface="+mn-ea"/>
                          <a:cs typeface="+mn-cs"/>
                        </a:rPr>
                        <a:t>Unique business key identifying the record. This value can be derived from a single element in a record or can be composed from multiple elements in a record, but must uniquely and consistently identify the record. For harmonization this must be the </a:t>
                      </a:r>
                      <a:r>
                        <a:rPr lang="en-US" sz="1400" b="1" i="0" u="none" strike="noStrike" kern="1200" dirty="0">
                          <a:solidFill>
                            <a:schemeClr val="tx2">
                              <a:lumMod val="60000"/>
                              <a:lumOff val="40000"/>
                            </a:schemeClr>
                          </a:solidFill>
                          <a:effectLst/>
                          <a:latin typeface="+mn-lt"/>
                          <a:ea typeface="+mn-ea"/>
                          <a:cs typeface="+mn-cs"/>
                        </a:rPr>
                        <a:t>business key for the harmonization document collection</a:t>
                      </a:r>
                      <a:r>
                        <a:rPr lang="en-US" sz="1400" b="1" i="0" u="none" strike="noStrike" kern="1200" dirty="0">
                          <a:solidFill>
                            <a:schemeClr val="tx1">
                              <a:lumMod val="65000"/>
                              <a:lumOff val="35000"/>
                            </a:schemeClr>
                          </a:solidFill>
                          <a:effectLst/>
                          <a:latin typeface="+mn-lt"/>
                          <a:ea typeface="+mn-ea"/>
                          <a:cs typeface="+mn-cs"/>
                        </a:rPr>
                        <a:t>. For the “Lease” and “Retail Loan” collection this is the Financial Account Number. This key is used to group records across multiple harmonization services to be processed within the same materialization processing instance in the pipeline.</a:t>
                      </a:r>
                    </a:p>
                  </a:txBody>
                  <a:tcPr marR="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447274517"/>
                  </a:ext>
                </a:extLst>
              </a:tr>
              <a:tr h="752286">
                <a:tc>
                  <a:txBody>
                    <a:bodyPr/>
                    <a:lstStyle/>
                    <a:p>
                      <a:pPr algn="r" fontAlgn="ctr"/>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Current Record Number</a:t>
                      </a:r>
                    </a:p>
                  </a:txBody>
                  <a:tcPr marL="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lumMod val="85000"/>
                      </a:schemeClr>
                    </a:solidFill>
                  </a:tcPr>
                </a:tc>
                <a:tc>
                  <a:txBody>
                    <a:bodyPr/>
                    <a:lstStyle/>
                    <a:p>
                      <a:pPr marL="0" algn="l" defTabSz="957870" rtl="0" eaLnBrk="1" fontAlgn="ctr" latinLnBrk="0" hangingPunct="1"/>
                      <a:r>
                        <a:rPr lang="en-US" sz="1400" b="1" i="0" u="none" strike="noStrike" kern="1200" dirty="0">
                          <a:solidFill>
                            <a:schemeClr val="tx1">
                              <a:lumMod val="65000"/>
                              <a:lumOff val="35000"/>
                            </a:schemeClr>
                          </a:solidFill>
                          <a:effectLst/>
                          <a:latin typeface="+mn-lt"/>
                          <a:ea typeface="+mn-ea"/>
                          <a:cs typeface="+mn-cs"/>
                        </a:rPr>
                        <a:t>Count or identifier of the record within the harmonization process. For harmonization this is not expected to be stored or carried into the harmonization persistence. This attribute is optional for harmonization.</a:t>
                      </a:r>
                    </a:p>
                  </a:txBody>
                  <a:tcPr marR="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3043270010"/>
                  </a:ext>
                </a:extLst>
              </a:tr>
              <a:tr h="752286">
                <a:tc>
                  <a:txBody>
                    <a:bodyPr/>
                    <a:lstStyle/>
                    <a:p>
                      <a:pPr marL="0" algn="r" defTabSz="957870" rtl="0" eaLnBrk="1" fontAlgn="ctr" latinLnBrk="0" hangingPunct="1"/>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Record Key</a:t>
                      </a:r>
                    </a:p>
                  </a:txBody>
                  <a:tcPr marL="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lumMod val="85000"/>
                      </a:schemeClr>
                    </a:solidFill>
                  </a:tcPr>
                </a:tc>
                <a:tc>
                  <a:txBody>
                    <a:bodyPr/>
                    <a:lstStyle/>
                    <a:p>
                      <a:pPr marL="0" indent="0" algn="l" fontAlgn="ctr">
                        <a:buNone/>
                      </a:pPr>
                      <a:r>
                        <a:rPr lang="en-US" sz="1400" b="1" i="0" u="none" strike="noStrike" kern="1200" dirty="0">
                          <a:solidFill>
                            <a:schemeClr val="tx1">
                              <a:lumMod val="65000"/>
                              <a:lumOff val="35000"/>
                            </a:schemeClr>
                          </a:solidFill>
                          <a:effectLst/>
                          <a:latin typeface="+mn-lt"/>
                          <a:ea typeface="+mn-ea"/>
                          <a:cs typeface="+mn-cs"/>
                        </a:rPr>
                        <a:t>Unique system assigned key identifying the record. This is an optional identifier and may be the same as the Data Object Key. For the harmonization of “Lease” and “Retail” documents this is the same as the Data Object Key.</a:t>
                      </a:r>
                    </a:p>
                  </a:txBody>
                  <a:tcPr marR="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507886418"/>
                  </a:ext>
                </a:extLst>
              </a:tr>
              <a:tr h="1247909">
                <a:tc>
                  <a:txBody>
                    <a:bodyPr/>
                    <a:lstStyle/>
                    <a:p>
                      <a:pPr marL="0" algn="r" defTabSz="957870" rtl="0" eaLnBrk="1" fontAlgn="ctr" latinLnBrk="0" hangingPunct="1"/>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Record Schema ID</a:t>
                      </a:r>
                    </a:p>
                  </a:txBody>
                  <a:tcPr marL="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57870" rtl="0" eaLnBrk="1" fontAlgn="ctr" latinLnBrk="0" hangingPunct="1">
                        <a:lnSpc>
                          <a:spcPct val="100000"/>
                        </a:lnSpc>
                        <a:spcBef>
                          <a:spcPts val="0"/>
                        </a:spcBef>
                        <a:spcAft>
                          <a:spcPts val="0"/>
                        </a:spcAft>
                        <a:buClrTx/>
                        <a:buSzTx/>
                        <a:buFontTx/>
                        <a:buNone/>
                        <a:tabLst/>
                        <a:defRPr/>
                      </a:pPr>
                      <a:r>
                        <a:rPr lang="en-US" sz="1400" b="1" i="0" u="none" strike="noStrike" kern="1200" dirty="0">
                          <a:solidFill>
                            <a:schemeClr val="tx1">
                              <a:lumMod val="65000"/>
                              <a:lumOff val="35000"/>
                            </a:schemeClr>
                          </a:solidFill>
                          <a:effectLst/>
                          <a:latin typeface="+mn-lt"/>
                          <a:ea typeface="+mn-ea"/>
                          <a:cs typeface="+mn-cs"/>
                        </a:rPr>
                        <a:t>Schema identifying the data object or content in the current message. This should represent the schema name and version. For harmonization this should be uniquely identifying the </a:t>
                      </a:r>
                      <a:r>
                        <a:rPr lang="en-US" sz="1400" b="1" i="0" u="none" strike="noStrike" kern="1200" dirty="0">
                          <a:solidFill>
                            <a:schemeClr val="tx2">
                              <a:lumMod val="60000"/>
                              <a:lumOff val="40000"/>
                            </a:schemeClr>
                          </a:solidFill>
                          <a:effectLst/>
                          <a:latin typeface="+mn-lt"/>
                          <a:ea typeface="+mn-ea"/>
                          <a:cs typeface="+mn-cs"/>
                        </a:rPr>
                        <a:t>harmonization document collection schema and version.</a:t>
                      </a:r>
                      <a:endParaRPr lang="en-US" sz="1400" b="1" i="0" u="none" strike="noStrike" kern="1200" dirty="0">
                        <a:solidFill>
                          <a:schemeClr val="tx1">
                            <a:lumMod val="65000"/>
                            <a:lumOff val="35000"/>
                          </a:schemeClr>
                        </a:solidFill>
                        <a:effectLst/>
                        <a:latin typeface="+mn-lt"/>
                        <a:ea typeface="+mn-ea"/>
                        <a:cs typeface="+mn-cs"/>
                      </a:endParaRPr>
                    </a:p>
                  </a:txBody>
                  <a:tcPr marR="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2553981"/>
                  </a:ext>
                </a:extLst>
              </a:tr>
            </a:tbl>
          </a:graphicData>
        </a:graphic>
      </p:graphicFrame>
    </p:spTree>
    <p:extLst>
      <p:ext uri="{BB962C8B-B14F-4D97-AF65-F5344CB8AC3E}">
        <p14:creationId xmlns:p14="http://schemas.microsoft.com/office/powerpoint/2010/main" val="923440544"/>
      </p:ext>
    </p:extLst>
  </p:cSld>
  <p:clrMapOvr>
    <a:masterClrMapping/>
  </p:clrMapOvr>
</p:sld>
</file>

<file path=ppt/theme/theme1.xml><?xml version="1.0" encoding="utf-8"?>
<a:theme xmlns:a="http://schemas.openxmlformats.org/drawingml/2006/main" name="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DCEEBA0C4532A4A9F139A409820C453" ma:contentTypeVersion="12" ma:contentTypeDescription="Create a new document." ma:contentTypeScope="" ma:versionID="8da28eaa2ea8df2d697019c524f2fea2">
  <xsd:schema xmlns:xsd="http://www.w3.org/2001/XMLSchema" xmlns:xs="http://www.w3.org/2001/XMLSchema" xmlns:p="http://schemas.microsoft.com/office/2006/metadata/properties" xmlns:ns2="087842c4-cfda-4fad-9fff-f4e0c1e38979" xmlns:ns3="0f4e825d-ae3e-4afd-a1cd-5f5ed0903a07" targetNamespace="http://schemas.microsoft.com/office/2006/metadata/properties" ma:root="true" ma:fieldsID="c4fe9d5c29efb8e9f42174f6c22777e0" ns2:_="" ns3:_="">
    <xsd:import namespace="087842c4-cfda-4fad-9fff-f4e0c1e38979"/>
    <xsd:import namespace="0f4e825d-ae3e-4afd-a1cd-5f5ed0903a0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87842c4-cfda-4fad-9fff-f4e0c1e389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f4e825d-ae3e-4afd-a1cd-5f5ed0903a0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DC213A1-D8A2-4C45-8345-5D6A23F93139}">
  <ds:schemaRefs>
    <ds:schemaRef ds:uri="http://schemas.microsoft.com/sharepoint/v3/contenttype/forms"/>
  </ds:schemaRefs>
</ds:datastoreItem>
</file>

<file path=customXml/itemProps2.xml><?xml version="1.0" encoding="utf-8"?>
<ds:datastoreItem xmlns:ds="http://schemas.openxmlformats.org/officeDocument/2006/customXml" ds:itemID="{262EB33B-2F1E-4BD5-AA2B-BF67223C830C}"/>
</file>

<file path=customXml/itemProps3.xml><?xml version="1.0" encoding="utf-8"?>
<ds:datastoreItem xmlns:ds="http://schemas.openxmlformats.org/officeDocument/2006/customXml" ds:itemID="{35BCFCFD-9AAF-4ACE-8665-4DCBEB59C12A}">
  <ds:schemaRefs>
    <ds:schemaRef ds:uri="http://purl.org/dc/terms/"/>
    <ds:schemaRef ds:uri="http://schemas.microsoft.com/office/2006/documentManagement/types"/>
    <ds:schemaRef ds:uri="http://purl.org/dc/dcmitype/"/>
    <ds:schemaRef ds:uri="http://schemas.microsoft.com/office/infopath/2007/PartnerControls"/>
    <ds:schemaRef ds:uri="ce960481-c2a4-4472-96d9-c96aeeb539c8"/>
    <ds:schemaRef ds:uri="http://purl.org/dc/elements/1.1/"/>
    <ds:schemaRef ds:uri="http://schemas.microsoft.com/office/2006/metadata/properties"/>
    <ds:schemaRef ds:uri="http://schemas.openxmlformats.org/package/2006/metadata/core-properties"/>
    <ds:schemaRef ds:uri="73f92b23-f77b-4ce4-bcfb-6390b38399e6"/>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176594</TotalTime>
  <Words>1375</Words>
  <Application>Microsoft Office PowerPoint</Application>
  <PresentationFormat>Widescreen</PresentationFormat>
  <Paragraphs>168</Paragraphs>
  <Slides>13</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Arial Rounded MT Bold</vt:lpstr>
      <vt:lpstr>Calibri</vt:lpstr>
      <vt:lpstr>Garamond</vt:lpstr>
      <vt:lpstr>Perpetua</vt:lpstr>
      <vt:lpstr>Wingdings</vt:lpstr>
      <vt:lpstr>Office Theme</vt:lpstr>
      <vt:lpstr>PowerPoint Presentation</vt:lpstr>
      <vt:lpstr>PowerPoint Presentation</vt:lpstr>
      <vt:lpstr>PowerPoint Presentation</vt:lpstr>
      <vt:lpstr>Harmonization Service: Implementation Design</vt:lpstr>
      <vt:lpstr>PowerPoint Presentation</vt:lpstr>
      <vt:lpstr>Harmonization Service: Harmonization Data Store Context</vt:lpstr>
      <vt:lpstr>Harmonization Service: Harmonization Dataflow Context</vt:lpstr>
      <vt:lpstr>Harmonization Service: Harmonization Dataflow Context</vt:lpstr>
      <vt:lpstr>Harmonization Service: Harmonization Dataflow Context</vt:lpstr>
      <vt:lpstr>Harmonization Service: Harmonization Dataflow Context</vt:lpstr>
      <vt:lpstr>PowerPoint Presentation</vt:lpstr>
      <vt:lpstr>PowerPoint Presentation</vt:lpstr>
      <vt:lpstr>PowerPoint Presentation</vt:lpstr>
    </vt:vector>
  </TitlesOfParts>
  <Manager/>
  <Company>Steerwise Inc.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Steerwise TFS Core Receivables Data &amp; Integration Platform POC</dc:title>
  <dc:subject/>
  <dc:creator>Steerwise Inc.</dc:creator>
  <cp:keywords/>
  <dc:description/>
  <cp:lastModifiedBy>Ramprakash Masina</cp:lastModifiedBy>
  <cp:revision>6216</cp:revision>
  <cp:lastPrinted>2016-01-15T02:10:45Z</cp:lastPrinted>
  <dcterms:created xsi:type="dcterms:W3CDTF">2006-08-16T00:00:00Z</dcterms:created>
  <dcterms:modified xsi:type="dcterms:W3CDTF">2018-09-04T16:39:33Z</dcterms:modified>
  <cp:category>Confidential to Steerwise and Toyota Motor Credit Corporation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0x0101003DCEEBA0C4532A4A9F139A409820C453</vt:lpwstr>
  </property>
</Properties>
</file>